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.xml" ContentType="application/vnd.openxmlformats-officedocument.presentationml.slide+xml"/>
  <Override PartName="/ppt/slides/slide290.xml" ContentType="application/vnd.openxmlformats-officedocument.presentationml.slide+xml"/>
  <Override PartName="/ppt/slides/slide291.xml" ContentType="application/vnd.openxmlformats-officedocument.presentationml.slide+xml"/>
  <Override PartName="/ppt/slides/slide292.xml" ContentType="application/vnd.openxmlformats-officedocument.presentationml.slide+xml"/>
  <Override PartName="/ppt/slides/slide293.xml" ContentType="application/vnd.openxmlformats-officedocument.presentationml.slide+xml"/>
  <Override PartName="/ppt/slides/slide294.xml" ContentType="application/vnd.openxmlformats-officedocument.presentationml.slide+xml"/>
  <Override PartName="/ppt/slides/slide295.xml" ContentType="application/vnd.openxmlformats-officedocument.presentationml.slide+xml"/>
  <Override PartName="/ppt/slides/slide296.xml" ContentType="application/vnd.openxmlformats-officedocument.presentationml.slide+xml"/>
  <Override PartName="/ppt/slides/slide297.xml" ContentType="application/vnd.openxmlformats-officedocument.presentationml.slide+xml"/>
  <Override PartName="/ppt/slides/slide298.xml" ContentType="application/vnd.openxmlformats-officedocument.presentationml.slide+xml"/>
  <Override PartName="/ppt/slides/slide29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00.xml" ContentType="application/vnd.openxmlformats-officedocument.presentationml.slide+xml"/>
  <Override PartName="/ppt/slides/slide301.xml" ContentType="application/vnd.openxmlformats-officedocument.presentationml.slide+xml"/>
  <Override PartName="/ppt/slides/slide302.xml" ContentType="application/vnd.openxmlformats-officedocument.presentationml.slide+xml"/>
  <Override PartName="/ppt/slides/slide303.xml" ContentType="application/vnd.openxmlformats-officedocument.presentationml.slide+xml"/>
  <Override PartName="/ppt/slides/slide304.xml" ContentType="application/vnd.openxmlformats-officedocument.presentationml.slide+xml"/>
  <Override PartName="/ppt/slides/slide305.xml" ContentType="application/vnd.openxmlformats-officedocument.presentationml.slide+xml"/>
  <Override PartName="/ppt/slides/slide306.xml" ContentType="application/vnd.openxmlformats-officedocument.presentationml.slide+xml"/>
  <Override PartName="/ppt/slides/slide307.xml" ContentType="application/vnd.openxmlformats-officedocument.presentationml.slide+xml"/>
  <Override PartName="/ppt/slides/slide308.xml" ContentType="application/vnd.openxmlformats-officedocument.presentationml.slide+xml"/>
  <Override PartName="/ppt/slides/slide309.xml" ContentType="application/vnd.openxmlformats-officedocument.presentationml.slide+xml"/>
  <Override PartName="/ppt/slides/slide31.xml" ContentType="application/vnd.openxmlformats-officedocument.presentationml.slide+xml"/>
  <Override PartName="/ppt/slides/slide310.xml" ContentType="application/vnd.openxmlformats-officedocument.presentationml.slide+xml"/>
  <Override PartName="/ppt/slides/slide311.xml" ContentType="application/vnd.openxmlformats-officedocument.presentationml.slide+xml"/>
  <Override PartName="/ppt/slides/slide312.xml" ContentType="application/vnd.openxmlformats-officedocument.presentationml.slide+xml"/>
  <Override PartName="/ppt/slides/slide313.xml" ContentType="application/vnd.openxmlformats-officedocument.presentationml.slide+xml"/>
  <Override PartName="/ppt/slides/slide314.xml" ContentType="application/vnd.openxmlformats-officedocument.presentationml.slide+xml"/>
  <Override PartName="/ppt/slides/slide315.xml" ContentType="application/vnd.openxmlformats-officedocument.presentationml.slide+xml"/>
  <Override PartName="/ppt/slides/slide316.xml" ContentType="application/vnd.openxmlformats-officedocument.presentationml.slide+xml"/>
  <Override PartName="/ppt/slides/slide317.xml" ContentType="application/vnd.openxmlformats-officedocument.presentationml.slide+xml"/>
  <Override PartName="/ppt/slides/slide318.xml" ContentType="application/vnd.openxmlformats-officedocument.presentationml.slide+xml"/>
  <Override PartName="/ppt/slides/slide319.xml" ContentType="application/vnd.openxmlformats-officedocument.presentationml.slide+xml"/>
  <Override PartName="/ppt/slides/slide32.xml" ContentType="application/vnd.openxmlformats-officedocument.presentationml.slide+xml"/>
  <Override PartName="/ppt/slides/slide320.xml" ContentType="application/vnd.openxmlformats-officedocument.presentationml.slide+xml"/>
  <Override PartName="/ppt/slides/slide321.xml" ContentType="application/vnd.openxmlformats-officedocument.presentationml.slide+xml"/>
  <Override PartName="/ppt/slides/slide322.xml" ContentType="application/vnd.openxmlformats-officedocument.presentationml.slide+xml"/>
  <Override PartName="/ppt/slides/slide323.xml" ContentType="application/vnd.openxmlformats-officedocument.presentationml.slide+xml"/>
  <Override PartName="/ppt/slides/slide324.xml" ContentType="application/vnd.openxmlformats-officedocument.presentationml.slide+xml"/>
  <Override PartName="/ppt/slides/slide325.xml" ContentType="application/vnd.openxmlformats-officedocument.presentationml.slide+xml"/>
  <Override PartName="/ppt/slides/slide326.xml" ContentType="application/vnd.openxmlformats-officedocument.presentationml.slide+xml"/>
  <Override PartName="/ppt/slides/slide327.xml" ContentType="application/vnd.openxmlformats-officedocument.presentationml.slide+xml"/>
  <Override PartName="/ppt/slides/slide328.xml" ContentType="application/vnd.openxmlformats-officedocument.presentationml.slide+xml"/>
  <Override PartName="/ppt/slides/slide329.xml" ContentType="application/vnd.openxmlformats-officedocument.presentationml.slide+xml"/>
  <Override PartName="/ppt/slides/slide33.xml" ContentType="application/vnd.openxmlformats-officedocument.presentationml.slide+xml"/>
  <Override PartName="/ppt/slides/slide330.xml" ContentType="application/vnd.openxmlformats-officedocument.presentationml.slide+xml"/>
  <Override PartName="/ppt/slides/slide331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20" r:id="rId64"/>
    <p:sldId id="318" r:id="rId65"/>
    <p:sldId id="321" r:id="rId66"/>
    <p:sldId id="322" r:id="rId67"/>
    <p:sldId id="323" r:id="rId68"/>
    <p:sldId id="324" r:id="rId69"/>
    <p:sldId id="325" r:id="rId70"/>
    <p:sldId id="326" r:id="rId71"/>
    <p:sldId id="327" r:id="rId72"/>
    <p:sldId id="328" r:id="rId73"/>
    <p:sldId id="329" r:id="rId74"/>
    <p:sldId id="330" r:id="rId75"/>
    <p:sldId id="331" r:id="rId76"/>
    <p:sldId id="332" r:id="rId77"/>
    <p:sldId id="333" r:id="rId78"/>
    <p:sldId id="334" r:id="rId79"/>
    <p:sldId id="335" r:id="rId80"/>
    <p:sldId id="336" r:id="rId81"/>
    <p:sldId id="337" r:id="rId82"/>
    <p:sldId id="338" r:id="rId83"/>
    <p:sldId id="339" r:id="rId84"/>
    <p:sldId id="340" r:id="rId85"/>
    <p:sldId id="341" r:id="rId86"/>
    <p:sldId id="342" r:id="rId87"/>
    <p:sldId id="343" r:id="rId88"/>
    <p:sldId id="344" r:id="rId89"/>
    <p:sldId id="345" r:id="rId90"/>
    <p:sldId id="346" r:id="rId91"/>
    <p:sldId id="347" r:id="rId92"/>
    <p:sldId id="348" r:id="rId93"/>
    <p:sldId id="349" r:id="rId94"/>
    <p:sldId id="350" r:id="rId95"/>
    <p:sldId id="351" r:id="rId96"/>
    <p:sldId id="352" r:id="rId97"/>
    <p:sldId id="353" r:id="rId98"/>
    <p:sldId id="354" r:id="rId99"/>
    <p:sldId id="355" r:id="rId100"/>
    <p:sldId id="356" r:id="rId101"/>
    <p:sldId id="357" r:id="rId102"/>
    <p:sldId id="358" r:id="rId103"/>
    <p:sldId id="359" r:id="rId104"/>
    <p:sldId id="360" r:id="rId105"/>
    <p:sldId id="361" r:id="rId106"/>
    <p:sldId id="362" r:id="rId107"/>
    <p:sldId id="364" r:id="rId108"/>
    <p:sldId id="365" r:id="rId109"/>
    <p:sldId id="366" r:id="rId110"/>
    <p:sldId id="367" r:id="rId111"/>
    <p:sldId id="368" r:id="rId112"/>
    <p:sldId id="369" r:id="rId113"/>
    <p:sldId id="370" r:id="rId114"/>
    <p:sldId id="371" r:id="rId115"/>
    <p:sldId id="372" r:id="rId116"/>
    <p:sldId id="373" r:id="rId117"/>
    <p:sldId id="374" r:id="rId118"/>
    <p:sldId id="375" r:id="rId119"/>
    <p:sldId id="376" r:id="rId120"/>
    <p:sldId id="377" r:id="rId121"/>
    <p:sldId id="378" r:id="rId122"/>
    <p:sldId id="379" r:id="rId123"/>
    <p:sldId id="380" r:id="rId124"/>
    <p:sldId id="381" r:id="rId125"/>
    <p:sldId id="382" r:id="rId126"/>
    <p:sldId id="383" r:id="rId127"/>
    <p:sldId id="384" r:id="rId128"/>
    <p:sldId id="385" r:id="rId129"/>
    <p:sldId id="386" r:id="rId130"/>
    <p:sldId id="387" r:id="rId131"/>
    <p:sldId id="388" r:id="rId132"/>
    <p:sldId id="389" r:id="rId133"/>
    <p:sldId id="390" r:id="rId134"/>
    <p:sldId id="391" r:id="rId135"/>
    <p:sldId id="392" r:id="rId136"/>
    <p:sldId id="393" r:id="rId137"/>
    <p:sldId id="394" r:id="rId138"/>
    <p:sldId id="395" r:id="rId139"/>
    <p:sldId id="396" r:id="rId140"/>
    <p:sldId id="397" r:id="rId141"/>
    <p:sldId id="398" r:id="rId142"/>
    <p:sldId id="399" r:id="rId143"/>
    <p:sldId id="400" r:id="rId144"/>
    <p:sldId id="401" r:id="rId145"/>
    <p:sldId id="402" r:id="rId146"/>
    <p:sldId id="403" r:id="rId147"/>
    <p:sldId id="404" r:id="rId148"/>
    <p:sldId id="405" r:id="rId149"/>
    <p:sldId id="406" r:id="rId150"/>
    <p:sldId id="407" r:id="rId151"/>
    <p:sldId id="408" r:id="rId152"/>
    <p:sldId id="409" r:id="rId153"/>
    <p:sldId id="410" r:id="rId154"/>
    <p:sldId id="411" r:id="rId155"/>
    <p:sldId id="412" r:id="rId156"/>
    <p:sldId id="413" r:id="rId157"/>
    <p:sldId id="414" r:id="rId158"/>
    <p:sldId id="415" r:id="rId159"/>
    <p:sldId id="416" r:id="rId160"/>
    <p:sldId id="417" r:id="rId161"/>
    <p:sldId id="418" r:id="rId162"/>
    <p:sldId id="419" r:id="rId163"/>
    <p:sldId id="420" r:id="rId164"/>
    <p:sldId id="421" r:id="rId165"/>
    <p:sldId id="422" r:id="rId166"/>
    <p:sldId id="423" r:id="rId167"/>
    <p:sldId id="424" r:id="rId168"/>
    <p:sldId id="425" r:id="rId169"/>
    <p:sldId id="426" r:id="rId170"/>
    <p:sldId id="427" r:id="rId171"/>
    <p:sldId id="428" r:id="rId172"/>
    <p:sldId id="429" r:id="rId173"/>
    <p:sldId id="430" r:id="rId174"/>
    <p:sldId id="431" r:id="rId175"/>
    <p:sldId id="432" r:id="rId176"/>
    <p:sldId id="433" r:id="rId177"/>
    <p:sldId id="440" r:id="rId178"/>
    <p:sldId id="441" r:id="rId179"/>
    <p:sldId id="442" r:id="rId180"/>
    <p:sldId id="443" r:id="rId181"/>
    <p:sldId id="444" r:id="rId182"/>
    <p:sldId id="445" r:id="rId183"/>
    <p:sldId id="446" r:id="rId184"/>
    <p:sldId id="447" r:id="rId185"/>
    <p:sldId id="448" r:id="rId186"/>
    <p:sldId id="449" r:id="rId187"/>
    <p:sldId id="450" r:id="rId188"/>
    <p:sldId id="451" r:id="rId189"/>
    <p:sldId id="452" r:id="rId190"/>
    <p:sldId id="453" r:id="rId191"/>
    <p:sldId id="454" r:id="rId192"/>
    <p:sldId id="455" r:id="rId193"/>
    <p:sldId id="456" r:id="rId194"/>
    <p:sldId id="457" r:id="rId195"/>
    <p:sldId id="458" r:id="rId196"/>
    <p:sldId id="459" r:id="rId197"/>
    <p:sldId id="460" r:id="rId198"/>
    <p:sldId id="461" r:id="rId199"/>
    <p:sldId id="462" r:id="rId200"/>
    <p:sldId id="463" r:id="rId201"/>
    <p:sldId id="464" r:id="rId202"/>
    <p:sldId id="465" r:id="rId203"/>
    <p:sldId id="466" r:id="rId204"/>
    <p:sldId id="467" r:id="rId205"/>
    <p:sldId id="468" r:id="rId206"/>
    <p:sldId id="469" r:id="rId207"/>
    <p:sldId id="470" r:id="rId208"/>
    <p:sldId id="471" r:id="rId209"/>
    <p:sldId id="472" r:id="rId210"/>
    <p:sldId id="473" r:id="rId211"/>
    <p:sldId id="494" r:id="rId212"/>
    <p:sldId id="602" r:id="rId213"/>
    <p:sldId id="495" r:id="rId214"/>
    <p:sldId id="496" r:id="rId215"/>
    <p:sldId id="497" r:id="rId216"/>
    <p:sldId id="498" r:id="rId217"/>
    <p:sldId id="499" r:id="rId218"/>
    <p:sldId id="501" r:id="rId219"/>
    <p:sldId id="502" r:id="rId220"/>
    <p:sldId id="503" r:id="rId221"/>
    <p:sldId id="504" r:id="rId222"/>
    <p:sldId id="505" r:id="rId223"/>
    <p:sldId id="506" r:id="rId224"/>
    <p:sldId id="507" r:id="rId225"/>
    <p:sldId id="508" r:id="rId226"/>
    <p:sldId id="509" r:id="rId227"/>
    <p:sldId id="510" r:id="rId228"/>
    <p:sldId id="511" r:id="rId229"/>
    <p:sldId id="512" r:id="rId230"/>
    <p:sldId id="513" r:id="rId231"/>
    <p:sldId id="514" r:id="rId232"/>
    <p:sldId id="515" r:id="rId233"/>
    <p:sldId id="516" r:id="rId234"/>
    <p:sldId id="517" r:id="rId235"/>
    <p:sldId id="518" r:id="rId236"/>
    <p:sldId id="519" r:id="rId237"/>
    <p:sldId id="520" r:id="rId238"/>
    <p:sldId id="521" r:id="rId239"/>
    <p:sldId id="522" r:id="rId240"/>
    <p:sldId id="523" r:id="rId241"/>
    <p:sldId id="524" r:id="rId242"/>
    <p:sldId id="525" r:id="rId243"/>
    <p:sldId id="526" r:id="rId244"/>
    <p:sldId id="527" r:id="rId245"/>
    <p:sldId id="528" r:id="rId246"/>
    <p:sldId id="529" r:id="rId247"/>
    <p:sldId id="530" r:id="rId248"/>
    <p:sldId id="531" r:id="rId249"/>
    <p:sldId id="532" r:id="rId250"/>
    <p:sldId id="533" r:id="rId251"/>
    <p:sldId id="534" r:id="rId252"/>
    <p:sldId id="535" r:id="rId253"/>
    <p:sldId id="536" r:id="rId254"/>
    <p:sldId id="537" r:id="rId255"/>
    <p:sldId id="538" r:id="rId256"/>
    <p:sldId id="539" r:id="rId257"/>
    <p:sldId id="540" r:id="rId258"/>
    <p:sldId id="541" r:id="rId259"/>
    <p:sldId id="542" r:id="rId260"/>
    <p:sldId id="543" r:id="rId261"/>
    <p:sldId id="544" r:id="rId262"/>
    <p:sldId id="545" r:id="rId263"/>
    <p:sldId id="546" r:id="rId264"/>
    <p:sldId id="547" r:id="rId265"/>
    <p:sldId id="548" r:id="rId266"/>
    <p:sldId id="549" r:id="rId267"/>
    <p:sldId id="550" r:id="rId268"/>
    <p:sldId id="551" r:id="rId269"/>
    <p:sldId id="552" r:id="rId270"/>
    <p:sldId id="553" r:id="rId271"/>
    <p:sldId id="554" r:id="rId272"/>
    <p:sldId id="555" r:id="rId273"/>
    <p:sldId id="556" r:id="rId274"/>
    <p:sldId id="557" r:id="rId275"/>
    <p:sldId id="558" r:id="rId276"/>
    <p:sldId id="559" r:id="rId277"/>
    <p:sldId id="560" r:id="rId278"/>
    <p:sldId id="561" r:id="rId279"/>
    <p:sldId id="563" r:id="rId280"/>
    <p:sldId id="564" r:id="rId281"/>
    <p:sldId id="565" r:id="rId282"/>
    <p:sldId id="566" r:id="rId283"/>
    <p:sldId id="567" r:id="rId284"/>
    <p:sldId id="568" r:id="rId285"/>
    <p:sldId id="569" r:id="rId286"/>
    <p:sldId id="570" r:id="rId287"/>
    <p:sldId id="571" r:id="rId288"/>
    <p:sldId id="572" r:id="rId289"/>
    <p:sldId id="573" r:id="rId290"/>
    <p:sldId id="574" r:id="rId291"/>
    <p:sldId id="575" r:id="rId292"/>
    <p:sldId id="576" r:id="rId293"/>
    <p:sldId id="577" r:id="rId294"/>
    <p:sldId id="578" r:id="rId295"/>
    <p:sldId id="579" r:id="rId296"/>
    <p:sldId id="580" r:id="rId297"/>
    <p:sldId id="581" r:id="rId298"/>
    <p:sldId id="582" r:id="rId299"/>
    <p:sldId id="583" r:id="rId300"/>
    <p:sldId id="584" r:id="rId301"/>
    <p:sldId id="585" r:id="rId302"/>
    <p:sldId id="586" r:id="rId303"/>
    <p:sldId id="587" r:id="rId304"/>
    <p:sldId id="588" r:id="rId305"/>
    <p:sldId id="589" r:id="rId306"/>
    <p:sldId id="590" r:id="rId307"/>
    <p:sldId id="591" r:id="rId308"/>
    <p:sldId id="592" r:id="rId309"/>
    <p:sldId id="593" r:id="rId310"/>
    <p:sldId id="594" r:id="rId311"/>
    <p:sldId id="595" r:id="rId312"/>
    <p:sldId id="596" r:id="rId313"/>
    <p:sldId id="597" r:id="rId314"/>
    <p:sldId id="598" r:id="rId315"/>
    <p:sldId id="599" r:id="rId316"/>
    <p:sldId id="600" r:id="rId317"/>
    <p:sldId id="601" r:id="rId318"/>
    <p:sldId id="474" r:id="rId319"/>
    <p:sldId id="475" r:id="rId320"/>
    <p:sldId id="476" r:id="rId321"/>
    <p:sldId id="477" r:id="rId322"/>
    <p:sldId id="729" r:id="rId323"/>
    <p:sldId id="730" r:id="rId324"/>
    <p:sldId id="731" r:id="rId325"/>
    <p:sldId id="732" r:id="rId326"/>
    <p:sldId id="733" r:id="rId327"/>
    <p:sldId id="734" r:id="rId328"/>
    <p:sldId id="735" r:id="rId329"/>
    <p:sldId id="736" r:id="rId330"/>
    <p:sldId id="737" r:id="rId331"/>
    <p:sldId id="738" r:id="rId332"/>
    <p:sldId id="739" r:id="rId333"/>
  </p:sldIdLst>
  <p:sldSz cx="9144000" cy="6858000" type="screen4x3"/>
  <p:notesSz cx="6858000" cy="9144000"/>
  <p:custDataLst>
    <p:tags r:id="rId33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4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7.xml"/><Relationship Id="rId98" Type="http://schemas.openxmlformats.org/officeDocument/2006/relationships/slide" Target="slides/slide96.xml"/><Relationship Id="rId97" Type="http://schemas.openxmlformats.org/officeDocument/2006/relationships/slide" Target="slides/slide95.xml"/><Relationship Id="rId96" Type="http://schemas.openxmlformats.org/officeDocument/2006/relationships/slide" Target="slides/slide94.xml"/><Relationship Id="rId95" Type="http://schemas.openxmlformats.org/officeDocument/2006/relationships/slide" Target="slides/slide93.xml"/><Relationship Id="rId94" Type="http://schemas.openxmlformats.org/officeDocument/2006/relationships/slide" Target="slides/slide92.xml"/><Relationship Id="rId93" Type="http://schemas.openxmlformats.org/officeDocument/2006/relationships/slide" Target="slides/slide91.xml"/><Relationship Id="rId92" Type="http://schemas.openxmlformats.org/officeDocument/2006/relationships/slide" Target="slides/slide90.xml"/><Relationship Id="rId91" Type="http://schemas.openxmlformats.org/officeDocument/2006/relationships/slide" Target="slides/slide89.xml"/><Relationship Id="rId90" Type="http://schemas.openxmlformats.org/officeDocument/2006/relationships/slide" Target="slides/slide88.xml"/><Relationship Id="rId9" Type="http://schemas.openxmlformats.org/officeDocument/2006/relationships/slide" Target="slides/slide7.xml"/><Relationship Id="rId89" Type="http://schemas.openxmlformats.org/officeDocument/2006/relationships/slide" Target="slides/slide87.xml"/><Relationship Id="rId88" Type="http://schemas.openxmlformats.org/officeDocument/2006/relationships/slide" Target="slides/slide86.xml"/><Relationship Id="rId87" Type="http://schemas.openxmlformats.org/officeDocument/2006/relationships/slide" Target="slides/slide85.xml"/><Relationship Id="rId86" Type="http://schemas.openxmlformats.org/officeDocument/2006/relationships/slide" Target="slides/slide84.xml"/><Relationship Id="rId85" Type="http://schemas.openxmlformats.org/officeDocument/2006/relationships/slide" Target="slides/slide83.xml"/><Relationship Id="rId84" Type="http://schemas.openxmlformats.org/officeDocument/2006/relationships/slide" Target="slides/slide82.xml"/><Relationship Id="rId83" Type="http://schemas.openxmlformats.org/officeDocument/2006/relationships/slide" Target="slides/slide81.xml"/><Relationship Id="rId82" Type="http://schemas.openxmlformats.org/officeDocument/2006/relationships/slide" Target="slides/slide80.xml"/><Relationship Id="rId81" Type="http://schemas.openxmlformats.org/officeDocument/2006/relationships/slide" Target="slides/slide79.xml"/><Relationship Id="rId80" Type="http://schemas.openxmlformats.org/officeDocument/2006/relationships/slide" Target="slides/slide78.xml"/><Relationship Id="rId8" Type="http://schemas.openxmlformats.org/officeDocument/2006/relationships/slide" Target="slides/slide6.xml"/><Relationship Id="rId79" Type="http://schemas.openxmlformats.org/officeDocument/2006/relationships/slide" Target="slides/slide77.xml"/><Relationship Id="rId78" Type="http://schemas.openxmlformats.org/officeDocument/2006/relationships/slide" Target="slides/slide76.xml"/><Relationship Id="rId77" Type="http://schemas.openxmlformats.org/officeDocument/2006/relationships/slide" Target="slides/slide75.xml"/><Relationship Id="rId76" Type="http://schemas.openxmlformats.org/officeDocument/2006/relationships/slide" Target="slides/slide74.xml"/><Relationship Id="rId75" Type="http://schemas.openxmlformats.org/officeDocument/2006/relationships/slide" Target="slides/slide73.xml"/><Relationship Id="rId74" Type="http://schemas.openxmlformats.org/officeDocument/2006/relationships/slide" Target="slides/slide72.xml"/><Relationship Id="rId73" Type="http://schemas.openxmlformats.org/officeDocument/2006/relationships/slide" Target="slides/slide71.xml"/><Relationship Id="rId72" Type="http://schemas.openxmlformats.org/officeDocument/2006/relationships/slide" Target="slides/slide70.xml"/><Relationship Id="rId71" Type="http://schemas.openxmlformats.org/officeDocument/2006/relationships/slide" Target="slides/slide69.xml"/><Relationship Id="rId70" Type="http://schemas.openxmlformats.org/officeDocument/2006/relationships/slide" Target="slides/slide68.xml"/><Relationship Id="rId7" Type="http://schemas.openxmlformats.org/officeDocument/2006/relationships/slide" Target="slides/slide5.xml"/><Relationship Id="rId69" Type="http://schemas.openxmlformats.org/officeDocument/2006/relationships/slide" Target="slides/slide67.xml"/><Relationship Id="rId68" Type="http://schemas.openxmlformats.org/officeDocument/2006/relationships/slide" Target="slides/slide66.xml"/><Relationship Id="rId67" Type="http://schemas.openxmlformats.org/officeDocument/2006/relationships/slide" Target="slides/slide65.xml"/><Relationship Id="rId66" Type="http://schemas.openxmlformats.org/officeDocument/2006/relationships/slide" Target="slides/slide64.xml"/><Relationship Id="rId65" Type="http://schemas.openxmlformats.org/officeDocument/2006/relationships/slide" Target="slides/slide63.xml"/><Relationship Id="rId64" Type="http://schemas.openxmlformats.org/officeDocument/2006/relationships/slide" Target="slides/slide62.xml"/><Relationship Id="rId63" Type="http://schemas.openxmlformats.org/officeDocument/2006/relationships/slide" Target="slides/slide61.xml"/><Relationship Id="rId62" Type="http://schemas.openxmlformats.org/officeDocument/2006/relationships/slide" Target="slides/slide60.xml"/><Relationship Id="rId61" Type="http://schemas.openxmlformats.org/officeDocument/2006/relationships/slide" Target="slides/slide59.xml"/><Relationship Id="rId60" Type="http://schemas.openxmlformats.org/officeDocument/2006/relationships/slide" Target="slides/slide58.xml"/><Relationship Id="rId6" Type="http://schemas.openxmlformats.org/officeDocument/2006/relationships/slide" Target="slides/slide4.xml"/><Relationship Id="rId59" Type="http://schemas.openxmlformats.org/officeDocument/2006/relationships/slide" Target="slides/slide57.xml"/><Relationship Id="rId58" Type="http://schemas.openxmlformats.org/officeDocument/2006/relationships/slide" Target="slides/slide56.xml"/><Relationship Id="rId57" Type="http://schemas.openxmlformats.org/officeDocument/2006/relationships/slide" Target="slides/slide55.xml"/><Relationship Id="rId56" Type="http://schemas.openxmlformats.org/officeDocument/2006/relationships/slide" Target="slides/slide54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7" Type="http://schemas.openxmlformats.org/officeDocument/2006/relationships/tags" Target="tags/tag10.xml"/><Relationship Id="rId336" Type="http://schemas.openxmlformats.org/officeDocument/2006/relationships/tableStyles" Target="tableStyles.xml"/><Relationship Id="rId335" Type="http://schemas.openxmlformats.org/officeDocument/2006/relationships/viewProps" Target="viewProps.xml"/><Relationship Id="rId334" Type="http://schemas.openxmlformats.org/officeDocument/2006/relationships/presProps" Target="presProps.xml"/><Relationship Id="rId333" Type="http://schemas.openxmlformats.org/officeDocument/2006/relationships/slide" Target="slides/slide331.xml"/><Relationship Id="rId332" Type="http://schemas.openxmlformats.org/officeDocument/2006/relationships/slide" Target="slides/slide330.xml"/><Relationship Id="rId331" Type="http://schemas.openxmlformats.org/officeDocument/2006/relationships/slide" Target="slides/slide329.xml"/><Relationship Id="rId330" Type="http://schemas.openxmlformats.org/officeDocument/2006/relationships/slide" Target="slides/slide328.xml"/><Relationship Id="rId33" Type="http://schemas.openxmlformats.org/officeDocument/2006/relationships/slide" Target="slides/slide31.xml"/><Relationship Id="rId329" Type="http://schemas.openxmlformats.org/officeDocument/2006/relationships/slide" Target="slides/slide327.xml"/><Relationship Id="rId328" Type="http://schemas.openxmlformats.org/officeDocument/2006/relationships/slide" Target="slides/slide326.xml"/><Relationship Id="rId327" Type="http://schemas.openxmlformats.org/officeDocument/2006/relationships/slide" Target="slides/slide325.xml"/><Relationship Id="rId326" Type="http://schemas.openxmlformats.org/officeDocument/2006/relationships/slide" Target="slides/slide324.xml"/><Relationship Id="rId325" Type="http://schemas.openxmlformats.org/officeDocument/2006/relationships/slide" Target="slides/slide323.xml"/><Relationship Id="rId324" Type="http://schemas.openxmlformats.org/officeDocument/2006/relationships/slide" Target="slides/slide322.xml"/><Relationship Id="rId323" Type="http://schemas.openxmlformats.org/officeDocument/2006/relationships/slide" Target="slides/slide321.xml"/><Relationship Id="rId322" Type="http://schemas.openxmlformats.org/officeDocument/2006/relationships/slide" Target="slides/slide320.xml"/><Relationship Id="rId321" Type="http://schemas.openxmlformats.org/officeDocument/2006/relationships/slide" Target="slides/slide319.xml"/><Relationship Id="rId320" Type="http://schemas.openxmlformats.org/officeDocument/2006/relationships/slide" Target="slides/slide318.xml"/><Relationship Id="rId32" Type="http://schemas.openxmlformats.org/officeDocument/2006/relationships/slide" Target="slides/slide30.xml"/><Relationship Id="rId319" Type="http://schemas.openxmlformats.org/officeDocument/2006/relationships/slide" Target="slides/slide317.xml"/><Relationship Id="rId318" Type="http://schemas.openxmlformats.org/officeDocument/2006/relationships/slide" Target="slides/slide316.xml"/><Relationship Id="rId317" Type="http://schemas.openxmlformats.org/officeDocument/2006/relationships/slide" Target="slides/slide315.xml"/><Relationship Id="rId316" Type="http://schemas.openxmlformats.org/officeDocument/2006/relationships/slide" Target="slides/slide314.xml"/><Relationship Id="rId315" Type="http://schemas.openxmlformats.org/officeDocument/2006/relationships/slide" Target="slides/slide313.xml"/><Relationship Id="rId314" Type="http://schemas.openxmlformats.org/officeDocument/2006/relationships/slide" Target="slides/slide312.xml"/><Relationship Id="rId313" Type="http://schemas.openxmlformats.org/officeDocument/2006/relationships/slide" Target="slides/slide311.xml"/><Relationship Id="rId312" Type="http://schemas.openxmlformats.org/officeDocument/2006/relationships/slide" Target="slides/slide310.xml"/><Relationship Id="rId311" Type="http://schemas.openxmlformats.org/officeDocument/2006/relationships/slide" Target="slides/slide309.xml"/><Relationship Id="rId310" Type="http://schemas.openxmlformats.org/officeDocument/2006/relationships/slide" Target="slides/slide308.xml"/><Relationship Id="rId31" Type="http://schemas.openxmlformats.org/officeDocument/2006/relationships/slide" Target="slides/slide29.xml"/><Relationship Id="rId309" Type="http://schemas.openxmlformats.org/officeDocument/2006/relationships/slide" Target="slides/slide307.xml"/><Relationship Id="rId308" Type="http://schemas.openxmlformats.org/officeDocument/2006/relationships/slide" Target="slides/slide306.xml"/><Relationship Id="rId307" Type="http://schemas.openxmlformats.org/officeDocument/2006/relationships/slide" Target="slides/slide305.xml"/><Relationship Id="rId306" Type="http://schemas.openxmlformats.org/officeDocument/2006/relationships/slide" Target="slides/slide304.xml"/><Relationship Id="rId305" Type="http://schemas.openxmlformats.org/officeDocument/2006/relationships/slide" Target="slides/slide303.xml"/><Relationship Id="rId304" Type="http://schemas.openxmlformats.org/officeDocument/2006/relationships/slide" Target="slides/slide302.xml"/><Relationship Id="rId303" Type="http://schemas.openxmlformats.org/officeDocument/2006/relationships/slide" Target="slides/slide301.xml"/><Relationship Id="rId302" Type="http://schemas.openxmlformats.org/officeDocument/2006/relationships/slide" Target="slides/slide300.xml"/><Relationship Id="rId301" Type="http://schemas.openxmlformats.org/officeDocument/2006/relationships/slide" Target="slides/slide299.xml"/><Relationship Id="rId300" Type="http://schemas.openxmlformats.org/officeDocument/2006/relationships/slide" Target="slides/slide298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9" Type="http://schemas.openxmlformats.org/officeDocument/2006/relationships/slide" Target="slides/slide297.xml"/><Relationship Id="rId298" Type="http://schemas.openxmlformats.org/officeDocument/2006/relationships/slide" Target="slides/slide296.xml"/><Relationship Id="rId297" Type="http://schemas.openxmlformats.org/officeDocument/2006/relationships/slide" Target="slides/slide295.xml"/><Relationship Id="rId296" Type="http://schemas.openxmlformats.org/officeDocument/2006/relationships/slide" Target="slides/slide294.xml"/><Relationship Id="rId295" Type="http://schemas.openxmlformats.org/officeDocument/2006/relationships/slide" Target="slides/slide293.xml"/><Relationship Id="rId294" Type="http://schemas.openxmlformats.org/officeDocument/2006/relationships/slide" Target="slides/slide292.xml"/><Relationship Id="rId293" Type="http://schemas.openxmlformats.org/officeDocument/2006/relationships/slide" Target="slides/slide291.xml"/><Relationship Id="rId292" Type="http://schemas.openxmlformats.org/officeDocument/2006/relationships/slide" Target="slides/slide290.xml"/><Relationship Id="rId291" Type="http://schemas.openxmlformats.org/officeDocument/2006/relationships/slide" Target="slides/slide289.xml"/><Relationship Id="rId290" Type="http://schemas.openxmlformats.org/officeDocument/2006/relationships/slide" Target="slides/slide288.xml"/><Relationship Id="rId29" Type="http://schemas.openxmlformats.org/officeDocument/2006/relationships/slide" Target="slides/slide27.xml"/><Relationship Id="rId289" Type="http://schemas.openxmlformats.org/officeDocument/2006/relationships/slide" Target="slides/slide287.xml"/><Relationship Id="rId288" Type="http://schemas.openxmlformats.org/officeDocument/2006/relationships/slide" Target="slides/slide286.xml"/><Relationship Id="rId287" Type="http://schemas.openxmlformats.org/officeDocument/2006/relationships/slide" Target="slides/slide285.xml"/><Relationship Id="rId286" Type="http://schemas.openxmlformats.org/officeDocument/2006/relationships/slide" Target="slides/slide284.xml"/><Relationship Id="rId285" Type="http://schemas.openxmlformats.org/officeDocument/2006/relationships/slide" Target="slides/slide283.xml"/><Relationship Id="rId284" Type="http://schemas.openxmlformats.org/officeDocument/2006/relationships/slide" Target="slides/slide282.xml"/><Relationship Id="rId283" Type="http://schemas.openxmlformats.org/officeDocument/2006/relationships/slide" Target="slides/slide281.xml"/><Relationship Id="rId282" Type="http://schemas.openxmlformats.org/officeDocument/2006/relationships/slide" Target="slides/slide280.xml"/><Relationship Id="rId281" Type="http://schemas.openxmlformats.org/officeDocument/2006/relationships/slide" Target="slides/slide279.xml"/><Relationship Id="rId280" Type="http://schemas.openxmlformats.org/officeDocument/2006/relationships/slide" Target="slides/slide278.xml"/><Relationship Id="rId28" Type="http://schemas.openxmlformats.org/officeDocument/2006/relationships/slide" Target="slides/slide26.xml"/><Relationship Id="rId279" Type="http://schemas.openxmlformats.org/officeDocument/2006/relationships/slide" Target="slides/slide277.xml"/><Relationship Id="rId278" Type="http://schemas.openxmlformats.org/officeDocument/2006/relationships/slide" Target="slides/slide276.xml"/><Relationship Id="rId277" Type="http://schemas.openxmlformats.org/officeDocument/2006/relationships/slide" Target="slides/slide275.xml"/><Relationship Id="rId276" Type="http://schemas.openxmlformats.org/officeDocument/2006/relationships/slide" Target="slides/slide274.xml"/><Relationship Id="rId275" Type="http://schemas.openxmlformats.org/officeDocument/2006/relationships/slide" Target="slides/slide273.xml"/><Relationship Id="rId274" Type="http://schemas.openxmlformats.org/officeDocument/2006/relationships/slide" Target="slides/slide272.xml"/><Relationship Id="rId273" Type="http://schemas.openxmlformats.org/officeDocument/2006/relationships/slide" Target="slides/slide271.xml"/><Relationship Id="rId272" Type="http://schemas.openxmlformats.org/officeDocument/2006/relationships/slide" Target="slides/slide270.xml"/><Relationship Id="rId271" Type="http://schemas.openxmlformats.org/officeDocument/2006/relationships/slide" Target="slides/slide269.xml"/><Relationship Id="rId270" Type="http://schemas.openxmlformats.org/officeDocument/2006/relationships/slide" Target="slides/slide268.xml"/><Relationship Id="rId27" Type="http://schemas.openxmlformats.org/officeDocument/2006/relationships/slide" Target="slides/slide25.xml"/><Relationship Id="rId269" Type="http://schemas.openxmlformats.org/officeDocument/2006/relationships/slide" Target="slides/slide267.xml"/><Relationship Id="rId268" Type="http://schemas.openxmlformats.org/officeDocument/2006/relationships/slide" Target="slides/slide266.xml"/><Relationship Id="rId267" Type="http://schemas.openxmlformats.org/officeDocument/2006/relationships/slide" Target="slides/slide265.xml"/><Relationship Id="rId266" Type="http://schemas.openxmlformats.org/officeDocument/2006/relationships/slide" Target="slides/slide264.xml"/><Relationship Id="rId265" Type="http://schemas.openxmlformats.org/officeDocument/2006/relationships/slide" Target="slides/slide263.xml"/><Relationship Id="rId264" Type="http://schemas.openxmlformats.org/officeDocument/2006/relationships/slide" Target="slides/slide262.xml"/><Relationship Id="rId263" Type="http://schemas.openxmlformats.org/officeDocument/2006/relationships/slide" Target="slides/slide261.xml"/><Relationship Id="rId262" Type="http://schemas.openxmlformats.org/officeDocument/2006/relationships/slide" Target="slides/slide260.xml"/><Relationship Id="rId261" Type="http://schemas.openxmlformats.org/officeDocument/2006/relationships/slide" Target="slides/slide259.xml"/><Relationship Id="rId260" Type="http://schemas.openxmlformats.org/officeDocument/2006/relationships/slide" Target="slides/slide258.xml"/><Relationship Id="rId26" Type="http://schemas.openxmlformats.org/officeDocument/2006/relationships/slide" Target="slides/slide24.xml"/><Relationship Id="rId259" Type="http://schemas.openxmlformats.org/officeDocument/2006/relationships/slide" Target="slides/slide257.xml"/><Relationship Id="rId258" Type="http://schemas.openxmlformats.org/officeDocument/2006/relationships/slide" Target="slides/slide256.xml"/><Relationship Id="rId257" Type="http://schemas.openxmlformats.org/officeDocument/2006/relationships/slide" Target="slides/slide255.xml"/><Relationship Id="rId256" Type="http://schemas.openxmlformats.org/officeDocument/2006/relationships/slide" Target="slides/slide254.xml"/><Relationship Id="rId255" Type="http://schemas.openxmlformats.org/officeDocument/2006/relationships/slide" Target="slides/slide253.xml"/><Relationship Id="rId254" Type="http://schemas.openxmlformats.org/officeDocument/2006/relationships/slide" Target="slides/slide252.xml"/><Relationship Id="rId253" Type="http://schemas.openxmlformats.org/officeDocument/2006/relationships/slide" Target="slides/slide251.xml"/><Relationship Id="rId252" Type="http://schemas.openxmlformats.org/officeDocument/2006/relationships/slide" Target="slides/slide250.xml"/><Relationship Id="rId251" Type="http://schemas.openxmlformats.org/officeDocument/2006/relationships/slide" Target="slides/slide249.xml"/><Relationship Id="rId250" Type="http://schemas.openxmlformats.org/officeDocument/2006/relationships/slide" Target="slides/slide248.xml"/><Relationship Id="rId25" Type="http://schemas.openxmlformats.org/officeDocument/2006/relationships/slide" Target="slides/slide23.xml"/><Relationship Id="rId249" Type="http://schemas.openxmlformats.org/officeDocument/2006/relationships/slide" Target="slides/slide247.xml"/><Relationship Id="rId248" Type="http://schemas.openxmlformats.org/officeDocument/2006/relationships/slide" Target="slides/slide246.xml"/><Relationship Id="rId247" Type="http://schemas.openxmlformats.org/officeDocument/2006/relationships/slide" Target="slides/slide245.xml"/><Relationship Id="rId246" Type="http://schemas.openxmlformats.org/officeDocument/2006/relationships/slide" Target="slides/slide244.xml"/><Relationship Id="rId245" Type="http://schemas.openxmlformats.org/officeDocument/2006/relationships/slide" Target="slides/slide243.xml"/><Relationship Id="rId244" Type="http://schemas.openxmlformats.org/officeDocument/2006/relationships/slide" Target="slides/slide242.xml"/><Relationship Id="rId243" Type="http://schemas.openxmlformats.org/officeDocument/2006/relationships/slide" Target="slides/slide241.xml"/><Relationship Id="rId242" Type="http://schemas.openxmlformats.org/officeDocument/2006/relationships/slide" Target="slides/slide240.xml"/><Relationship Id="rId241" Type="http://schemas.openxmlformats.org/officeDocument/2006/relationships/slide" Target="slides/slide239.xml"/><Relationship Id="rId240" Type="http://schemas.openxmlformats.org/officeDocument/2006/relationships/slide" Target="slides/slide238.xml"/><Relationship Id="rId24" Type="http://schemas.openxmlformats.org/officeDocument/2006/relationships/slide" Target="slides/slide22.xml"/><Relationship Id="rId239" Type="http://schemas.openxmlformats.org/officeDocument/2006/relationships/slide" Target="slides/slide237.xml"/><Relationship Id="rId238" Type="http://schemas.openxmlformats.org/officeDocument/2006/relationships/slide" Target="slides/slide236.xml"/><Relationship Id="rId237" Type="http://schemas.openxmlformats.org/officeDocument/2006/relationships/slide" Target="slides/slide235.xml"/><Relationship Id="rId236" Type="http://schemas.openxmlformats.org/officeDocument/2006/relationships/slide" Target="slides/slide234.xml"/><Relationship Id="rId235" Type="http://schemas.openxmlformats.org/officeDocument/2006/relationships/slide" Target="slides/slide233.xml"/><Relationship Id="rId234" Type="http://schemas.openxmlformats.org/officeDocument/2006/relationships/slide" Target="slides/slide232.xml"/><Relationship Id="rId233" Type="http://schemas.openxmlformats.org/officeDocument/2006/relationships/slide" Target="slides/slide231.xml"/><Relationship Id="rId232" Type="http://schemas.openxmlformats.org/officeDocument/2006/relationships/slide" Target="slides/slide230.xml"/><Relationship Id="rId231" Type="http://schemas.openxmlformats.org/officeDocument/2006/relationships/slide" Target="slides/slide229.xml"/><Relationship Id="rId230" Type="http://schemas.openxmlformats.org/officeDocument/2006/relationships/slide" Target="slides/slide228.xml"/><Relationship Id="rId23" Type="http://schemas.openxmlformats.org/officeDocument/2006/relationships/slide" Target="slides/slide21.xml"/><Relationship Id="rId229" Type="http://schemas.openxmlformats.org/officeDocument/2006/relationships/slide" Target="slides/slide227.xml"/><Relationship Id="rId228" Type="http://schemas.openxmlformats.org/officeDocument/2006/relationships/slide" Target="slides/slide226.xml"/><Relationship Id="rId227" Type="http://schemas.openxmlformats.org/officeDocument/2006/relationships/slide" Target="slides/slide225.xml"/><Relationship Id="rId226" Type="http://schemas.openxmlformats.org/officeDocument/2006/relationships/slide" Target="slides/slide224.xml"/><Relationship Id="rId225" Type="http://schemas.openxmlformats.org/officeDocument/2006/relationships/slide" Target="slides/slide223.xml"/><Relationship Id="rId224" Type="http://schemas.openxmlformats.org/officeDocument/2006/relationships/slide" Target="slides/slide222.xml"/><Relationship Id="rId223" Type="http://schemas.openxmlformats.org/officeDocument/2006/relationships/slide" Target="slides/slide221.xml"/><Relationship Id="rId222" Type="http://schemas.openxmlformats.org/officeDocument/2006/relationships/slide" Target="slides/slide220.xml"/><Relationship Id="rId221" Type="http://schemas.openxmlformats.org/officeDocument/2006/relationships/slide" Target="slides/slide219.xml"/><Relationship Id="rId220" Type="http://schemas.openxmlformats.org/officeDocument/2006/relationships/slide" Target="slides/slide218.xml"/><Relationship Id="rId22" Type="http://schemas.openxmlformats.org/officeDocument/2006/relationships/slide" Target="slides/slide20.xml"/><Relationship Id="rId219" Type="http://schemas.openxmlformats.org/officeDocument/2006/relationships/slide" Target="slides/slide217.xml"/><Relationship Id="rId218" Type="http://schemas.openxmlformats.org/officeDocument/2006/relationships/slide" Target="slides/slide216.xml"/><Relationship Id="rId217" Type="http://schemas.openxmlformats.org/officeDocument/2006/relationships/slide" Target="slides/slide215.xml"/><Relationship Id="rId216" Type="http://schemas.openxmlformats.org/officeDocument/2006/relationships/slide" Target="slides/slide214.xml"/><Relationship Id="rId215" Type="http://schemas.openxmlformats.org/officeDocument/2006/relationships/slide" Target="slides/slide213.xml"/><Relationship Id="rId214" Type="http://schemas.openxmlformats.org/officeDocument/2006/relationships/slide" Target="slides/slide212.xml"/><Relationship Id="rId213" Type="http://schemas.openxmlformats.org/officeDocument/2006/relationships/slide" Target="slides/slide211.xml"/><Relationship Id="rId212" Type="http://schemas.openxmlformats.org/officeDocument/2006/relationships/slide" Target="slides/slide210.xml"/><Relationship Id="rId211" Type="http://schemas.openxmlformats.org/officeDocument/2006/relationships/slide" Target="slides/slide209.xml"/><Relationship Id="rId210" Type="http://schemas.openxmlformats.org/officeDocument/2006/relationships/slide" Target="slides/slide208.xml"/><Relationship Id="rId21" Type="http://schemas.openxmlformats.org/officeDocument/2006/relationships/slide" Target="slides/slide19.xml"/><Relationship Id="rId209" Type="http://schemas.openxmlformats.org/officeDocument/2006/relationships/slide" Target="slides/slide207.xml"/><Relationship Id="rId208" Type="http://schemas.openxmlformats.org/officeDocument/2006/relationships/slide" Target="slides/slide206.xml"/><Relationship Id="rId207" Type="http://schemas.openxmlformats.org/officeDocument/2006/relationships/slide" Target="slides/slide205.xml"/><Relationship Id="rId206" Type="http://schemas.openxmlformats.org/officeDocument/2006/relationships/slide" Target="slides/slide204.xml"/><Relationship Id="rId205" Type="http://schemas.openxmlformats.org/officeDocument/2006/relationships/slide" Target="slides/slide203.xml"/><Relationship Id="rId204" Type="http://schemas.openxmlformats.org/officeDocument/2006/relationships/slide" Target="slides/slide202.xml"/><Relationship Id="rId203" Type="http://schemas.openxmlformats.org/officeDocument/2006/relationships/slide" Target="slides/slide201.xml"/><Relationship Id="rId202" Type="http://schemas.openxmlformats.org/officeDocument/2006/relationships/slide" Target="slides/slide200.xml"/><Relationship Id="rId201" Type="http://schemas.openxmlformats.org/officeDocument/2006/relationships/slide" Target="slides/slide199.xml"/><Relationship Id="rId200" Type="http://schemas.openxmlformats.org/officeDocument/2006/relationships/slide" Target="slides/slide198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9" Type="http://schemas.openxmlformats.org/officeDocument/2006/relationships/slide" Target="slides/slide197.xml"/><Relationship Id="rId198" Type="http://schemas.openxmlformats.org/officeDocument/2006/relationships/slide" Target="slides/slide196.xml"/><Relationship Id="rId197" Type="http://schemas.openxmlformats.org/officeDocument/2006/relationships/slide" Target="slides/slide195.xml"/><Relationship Id="rId196" Type="http://schemas.openxmlformats.org/officeDocument/2006/relationships/slide" Target="slides/slide194.xml"/><Relationship Id="rId195" Type="http://schemas.openxmlformats.org/officeDocument/2006/relationships/slide" Target="slides/slide193.xml"/><Relationship Id="rId194" Type="http://schemas.openxmlformats.org/officeDocument/2006/relationships/slide" Target="slides/slide192.xml"/><Relationship Id="rId193" Type="http://schemas.openxmlformats.org/officeDocument/2006/relationships/slide" Target="slides/slide191.xml"/><Relationship Id="rId192" Type="http://schemas.openxmlformats.org/officeDocument/2006/relationships/slide" Target="slides/slide190.xml"/><Relationship Id="rId191" Type="http://schemas.openxmlformats.org/officeDocument/2006/relationships/slide" Target="slides/slide189.xml"/><Relationship Id="rId190" Type="http://schemas.openxmlformats.org/officeDocument/2006/relationships/slide" Target="slides/slide188.xml"/><Relationship Id="rId19" Type="http://schemas.openxmlformats.org/officeDocument/2006/relationships/slide" Target="slides/slide17.xml"/><Relationship Id="rId189" Type="http://schemas.openxmlformats.org/officeDocument/2006/relationships/slide" Target="slides/slide187.xml"/><Relationship Id="rId188" Type="http://schemas.openxmlformats.org/officeDocument/2006/relationships/slide" Target="slides/slide186.xml"/><Relationship Id="rId187" Type="http://schemas.openxmlformats.org/officeDocument/2006/relationships/slide" Target="slides/slide185.xml"/><Relationship Id="rId186" Type="http://schemas.openxmlformats.org/officeDocument/2006/relationships/slide" Target="slides/slide184.xml"/><Relationship Id="rId185" Type="http://schemas.openxmlformats.org/officeDocument/2006/relationships/slide" Target="slides/slide183.xml"/><Relationship Id="rId184" Type="http://schemas.openxmlformats.org/officeDocument/2006/relationships/slide" Target="slides/slide182.xml"/><Relationship Id="rId183" Type="http://schemas.openxmlformats.org/officeDocument/2006/relationships/slide" Target="slides/slide181.xml"/><Relationship Id="rId182" Type="http://schemas.openxmlformats.org/officeDocument/2006/relationships/slide" Target="slides/slide180.xml"/><Relationship Id="rId181" Type="http://schemas.openxmlformats.org/officeDocument/2006/relationships/slide" Target="slides/slide179.xml"/><Relationship Id="rId180" Type="http://schemas.openxmlformats.org/officeDocument/2006/relationships/slide" Target="slides/slide178.xml"/><Relationship Id="rId18" Type="http://schemas.openxmlformats.org/officeDocument/2006/relationships/slide" Target="slides/slide16.xml"/><Relationship Id="rId179" Type="http://schemas.openxmlformats.org/officeDocument/2006/relationships/slide" Target="slides/slide177.xml"/><Relationship Id="rId178" Type="http://schemas.openxmlformats.org/officeDocument/2006/relationships/slide" Target="slides/slide176.xml"/><Relationship Id="rId177" Type="http://schemas.openxmlformats.org/officeDocument/2006/relationships/slide" Target="slides/slide175.xml"/><Relationship Id="rId176" Type="http://schemas.openxmlformats.org/officeDocument/2006/relationships/slide" Target="slides/slide174.xml"/><Relationship Id="rId175" Type="http://schemas.openxmlformats.org/officeDocument/2006/relationships/slide" Target="slides/slide173.xml"/><Relationship Id="rId174" Type="http://schemas.openxmlformats.org/officeDocument/2006/relationships/slide" Target="slides/slide172.xml"/><Relationship Id="rId173" Type="http://schemas.openxmlformats.org/officeDocument/2006/relationships/slide" Target="slides/slide171.xml"/><Relationship Id="rId172" Type="http://schemas.openxmlformats.org/officeDocument/2006/relationships/slide" Target="slides/slide170.xml"/><Relationship Id="rId171" Type="http://schemas.openxmlformats.org/officeDocument/2006/relationships/slide" Target="slides/slide169.xml"/><Relationship Id="rId170" Type="http://schemas.openxmlformats.org/officeDocument/2006/relationships/slide" Target="slides/slide168.xml"/><Relationship Id="rId17" Type="http://schemas.openxmlformats.org/officeDocument/2006/relationships/slide" Target="slides/slide15.xml"/><Relationship Id="rId169" Type="http://schemas.openxmlformats.org/officeDocument/2006/relationships/slide" Target="slides/slide167.xml"/><Relationship Id="rId168" Type="http://schemas.openxmlformats.org/officeDocument/2006/relationships/slide" Target="slides/slide166.xml"/><Relationship Id="rId167" Type="http://schemas.openxmlformats.org/officeDocument/2006/relationships/slide" Target="slides/slide165.xml"/><Relationship Id="rId166" Type="http://schemas.openxmlformats.org/officeDocument/2006/relationships/slide" Target="slides/slide164.xml"/><Relationship Id="rId165" Type="http://schemas.openxmlformats.org/officeDocument/2006/relationships/slide" Target="slides/slide163.xml"/><Relationship Id="rId164" Type="http://schemas.openxmlformats.org/officeDocument/2006/relationships/slide" Target="slides/slide162.xml"/><Relationship Id="rId163" Type="http://schemas.openxmlformats.org/officeDocument/2006/relationships/slide" Target="slides/slide161.xml"/><Relationship Id="rId162" Type="http://schemas.openxmlformats.org/officeDocument/2006/relationships/slide" Target="slides/slide160.xml"/><Relationship Id="rId161" Type="http://schemas.openxmlformats.org/officeDocument/2006/relationships/slide" Target="slides/slide159.xml"/><Relationship Id="rId160" Type="http://schemas.openxmlformats.org/officeDocument/2006/relationships/slide" Target="slides/slide158.xml"/><Relationship Id="rId16" Type="http://schemas.openxmlformats.org/officeDocument/2006/relationships/slide" Target="slides/slide14.xml"/><Relationship Id="rId159" Type="http://schemas.openxmlformats.org/officeDocument/2006/relationships/slide" Target="slides/slide157.xml"/><Relationship Id="rId158" Type="http://schemas.openxmlformats.org/officeDocument/2006/relationships/slide" Target="slides/slide156.xml"/><Relationship Id="rId157" Type="http://schemas.openxmlformats.org/officeDocument/2006/relationships/slide" Target="slides/slide155.xml"/><Relationship Id="rId156" Type="http://schemas.openxmlformats.org/officeDocument/2006/relationships/slide" Target="slides/slide154.xml"/><Relationship Id="rId155" Type="http://schemas.openxmlformats.org/officeDocument/2006/relationships/slide" Target="slides/slide153.xml"/><Relationship Id="rId154" Type="http://schemas.openxmlformats.org/officeDocument/2006/relationships/slide" Target="slides/slide152.xml"/><Relationship Id="rId153" Type="http://schemas.openxmlformats.org/officeDocument/2006/relationships/slide" Target="slides/slide151.xml"/><Relationship Id="rId152" Type="http://schemas.openxmlformats.org/officeDocument/2006/relationships/slide" Target="slides/slide150.xml"/><Relationship Id="rId151" Type="http://schemas.openxmlformats.org/officeDocument/2006/relationships/slide" Target="slides/slide149.xml"/><Relationship Id="rId150" Type="http://schemas.openxmlformats.org/officeDocument/2006/relationships/slide" Target="slides/slide148.xml"/><Relationship Id="rId15" Type="http://schemas.openxmlformats.org/officeDocument/2006/relationships/slide" Target="slides/slide13.xml"/><Relationship Id="rId149" Type="http://schemas.openxmlformats.org/officeDocument/2006/relationships/slide" Target="slides/slide147.xml"/><Relationship Id="rId148" Type="http://schemas.openxmlformats.org/officeDocument/2006/relationships/slide" Target="slides/slide146.xml"/><Relationship Id="rId147" Type="http://schemas.openxmlformats.org/officeDocument/2006/relationships/slide" Target="slides/slide145.xml"/><Relationship Id="rId146" Type="http://schemas.openxmlformats.org/officeDocument/2006/relationships/slide" Target="slides/slide144.xml"/><Relationship Id="rId145" Type="http://schemas.openxmlformats.org/officeDocument/2006/relationships/slide" Target="slides/slide143.xml"/><Relationship Id="rId144" Type="http://schemas.openxmlformats.org/officeDocument/2006/relationships/slide" Target="slides/slide142.xml"/><Relationship Id="rId143" Type="http://schemas.openxmlformats.org/officeDocument/2006/relationships/slide" Target="slides/slide141.xml"/><Relationship Id="rId142" Type="http://schemas.openxmlformats.org/officeDocument/2006/relationships/slide" Target="slides/slide140.xml"/><Relationship Id="rId141" Type="http://schemas.openxmlformats.org/officeDocument/2006/relationships/slide" Target="slides/slide139.xml"/><Relationship Id="rId140" Type="http://schemas.openxmlformats.org/officeDocument/2006/relationships/slide" Target="slides/slide138.xml"/><Relationship Id="rId14" Type="http://schemas.openxmlformats.org/officeDocument/2006/relationships/slide" Target="slides/slide12.xml"/><Relationship Id="rId139" Type="http://schemas.openxmlformats.org/officeDocument/2006/relationships/slide" Target="slides/slide137.xml"/><Relationship Id="rId138" Type="http://schemas.openxmlformats.org/officeDocument/2006/relationships/slide" Target="slides/slide136.xml"/><Relationship Id="rId137" Type="http://schemas.openxmlformats.org/officeDocument/2006/relationships/slide" Target="slides/slide135.xml"/><Relationship Id="rId136" Type="http://schemas.openxmlformats.org/officeDocument/2006/relationships/slide" Target="slides/slide134.xml"/><Relationship Id="rId135" Type="http://schemas.openxmlformats.org/officeDocument/2006/relationships/slide" Target="slides/slide133.xml"/><Relationship Id="rId134" Type="http://schemas.openxmlformats.org/officeDocument/2006/relationships/slide" Target="slides/slide132.xml"/><Relationship Id="rId133" Type="http://schemas.openxmlformats.org/officeDocument/2006/relationships/slide" Target="slides/slide131.xml"/><Relationship Id="rId132" Type="http://schemas.openxmlformats.org/officeDocument/2006/relationships/slide" Target="slides/slide130.xml"/><Relationship Id="rId131" Type="http://schemas.openxmlformats.org/officeDocument/2006/relationships/slide" Target="slides/slide129.xml"/><Relationship Id="rId130" Type="http://schemas.openxmlformats.org/officeDocument/2006/relationships/slide" Target="slides/slide128.xml"/><Relationship Id="rId13" Type="http://schemas.openxmlformats.org/officeDocument/2006/relationships/slide" Target="slides/slide11.xml"/><Relationship Id="rId129" Type="http://schemas.openxmlformats.org/officeDocument/2006/relationships/slide" Target="slides/slide127.xml"/><Relationship Id="rId128" Type="http://schemas.openxmlformats.org/officeDocument/2006/relationships/slide" Target="slides/slide126.xml"/><Relationship Id="rId127" Type="http://schemas.openxmlformats.org/officeDocument/2006/relationships/slide" Target="slides/slide125.xml"/><Relationship Id="rId126" Type="http://schemas.openxmlformats.org/officeDocument/2006/relationships/slide" Target="slides/slide124.xml"/><Relationship Id="rId125" Type="http://schemas.openxmlformats.org/officeDocument/2006/relationships/slide" Target="slides/slide123.xml"/><Relationship Id="rId124" Type="http://schemas.openxmlformats.org/officeDocument/2006/relationships/slide" Target="slides/slide122.xml"/><Relationship Id="rId123" Type="http://schemas.openxmlformats.org/officeDocument/2006/relationships/slide" Target="slides/slide121.xml"/><Relationship Id="rId122" Type="http://schemas.openxmlformats.org/officeDocument/2006/relationships/slide" Target="slides/slide120.xml"/><Relationship Id="rId121" Type="http://schemas.openxmlformats.org/officeDocument/2006/relationships/slide" Target="slides/slide119.xml"/><Relationship Id="rId120" Type="http://schemas.openxmlformats.org/officeDocument/2006/relationships/slide" Target="slides/slide118.xml"/><Relationship Id="rId12" Type="http://schemas.openxmlformats.org/officeDocument/2006/relationships/slide" Target="slides/slide10.xml"/><Relationship Id="rId119" Type="http://schemas.openxmlformats.org/officeDocument/2006/relationships/slide" Target="slides/slide117.xml"/><Relationship Id="rId118" Type="http://schemas.openxmlformats.org/officeDocument/2006/relationships/slide" Target="slides/slide116.xml"/><Relationship Id="rId117" Type="http://schemas.openxmlformats.org/officeDocument/2006/relationships/slide" Target="slides/slide115.xml"/><Relationship Id="rId116" Type="http://schemas.openxmlformats.org/officeDocument/2006/relationships/slide" Target="slides/slide114.xml"/><Relationship Id="rId115" Type="http://schemas.openxmlformats.org/officeDocument/2006/relationships/slide" Target="slides/slide113.xml"/><Relationship Id="rId114" Type="http://schemas.openxmlformats.org/officeDocument/2006/relationships/slide" Target="slides/slide112.xml"/><Relationship Id="rId113" Type="http://schemas.openxmlformats.org/officeDocument/2006/relationships/slide" Target="slides/slide111.xml"/><Relationship Id="rId112" Type="http://schemas.openxmlformats.org/officeDocument/2006/relationships/slide" Target="slides/slide110.xml"/><Relationship Id="rId111" Type="http://schemas.openxmlformats.org/officeDocument/2006/relationships/slide" Target="slides/slide109.xml"/><Relationship Id="rId110" Type="http://schemas.openxmlformats.org/officeDocument/2006/relationships/slide" Target="slides/slide108.xml"/><Relationship Id="rId11" Type="http://schemas.openxmlformats.org/officeDocument/2006/relationships/slide" Target="slides/slide9.xml"/><Relationship Id="rId109" Type="http://schemas.openxmlformats.org/officeDocument/2006/relationships/slide" Target="slides/slide107.xml"/><Relationship Id="rId108" Type="http://schemas.openxmlformats.org/officeDocument/2006/relationships/slide" Target="slides/slide106.xml"/><Relationship Id="rId107" Type="http://schemas.openxmlformats.org/officeDocument/2006/relationships/slide" Target="slides/slide105.xml"/><Relationship Id="rId106" Type="http://schemas.openxmlformats.org/officeDocument/2006/relationships/slide" Target="slides/slide104.xml"/><Relationship Id="rId105" Type="http://schemas.openxmlformats.org/officeDocument/2006/relationships/slide" Target="slides/slide103.xml"/><Relationship Id="rId104" Type="http://schemas.openxmlformats.org/officeDocument/2006/relationships/slide" Target="slides/slide102.xml"/><Relationship Id="rId103" Type="http://schemas.openxmlformats.org/officeDocument/2006/relationships/slide" Target="slides/slide101.xml"/><Relationship Id="rId102" Type="http://schemas.openxmlformats.org/officeDocument/2006/relationships/slide" Target="slides/slide100.xml"/><Relationship Id="rId101" Type="http://schemas.openxmlformats.org/officeDocument/2006/relationships/slide" Target="slides/slide99.xml"/><Relationship Id="rId100" Type="http://schemas.openxmlformats.org/officeDocument/2006/relationships/slide" Target="slides/slide98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  <a:endParaRPr lang="en-US" smtClean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  <a:endParaRPr lang="en-US" smtClean="0"/>
          </a:p>
          <a:p>
            <a:pPr lvl="1"/>
            <a:r>
              <a:rPr lang="en-US" smtClean="0"/>
              <a:t>Second level</a:t>
            </a:r>
            <a:endParaRPr lang="en-US" smtClean="0"/>
          </a:p>
          <a:p>
            <a:pPr lvl="2"/>
            <a:r>
              <a:rPr lang="en-US" smtClean="0"/>
              <a:t>Third level</a:t>
            </a:r>
            <a:endParaRPr lang="en-US" smtClean="0"/>
          </a:p>
          <a:p>
            <a:pPr lvl="3"/>
            <a:r>
              <a:rPr lang="en-US" smtClean="0"/>
              <a:t>Fourth level</a:t>
            </a:r>
            <a:endParaRPr lang="en-US" smtClean="0"/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5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6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58.png"/><Relationship Id="rId1" Type="http://schemas.openxmlformats.org/officeDocument/2006/relationships/image" Target="../media/image157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9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0.png"/><Relationship Id="rId1" Type="http://schemas.openxmlformats.org/officeDocument/2006/relationships/tags" Target="../tags/tag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1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3.png"/><Relationship Id="rId1" Type="http://schemas.openxmlformats.org/officeDocument/2006/relationships/image" Target="../media/image162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6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68.png"/><Relationship Id="rId1" Type="http://schemas.openxmlformats.org/officeDocument/2006/relationships/image" Target="../media/image167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69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0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1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2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4.png"/><Relationship Id="rId1" Type="http://schemas.openxmlformats.org/officeDocument/2006/relationships/image" Target="../media/image173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6.png"/><Relationship Id="rId1" Type="http://schemas.openxmlformats.org/officeDocument/2006/relationships/image" Target="../media/image17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8.png"/><Relationship Id="rId1" Type="http://schemas.openxmlformats.org/officeDocument/2006/relationships/image" Target="../media/image17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7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3.png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5.png"/><Relationship Id="rId1" Type="http://schemas.openxmlformats.org/officeDocument/2006/relationships/image" Target="../media/image184.png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86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1" Type="http://schemas.openxmlformats.org/officeDocument/2006/relationships/image" Target="../media/image187.png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0.png"/><Relationship Id="rId1" Type="http://schemas.openxmlformats.org/officeDocument/2006/relationships/image" Target="../media/image189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2.png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3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4.png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5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98.png"/><Relationship Id="rId1" Type="http://schemas.openxmlformats.org/officeDocument/2006/relationships/image" Target="../media/image197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99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0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1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.png"/><Relationship Id="rId1" Type="http://schemas.openxmlformats.org/officeDocument/2006/relationships/image" Target="../media/image20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3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4.png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5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07.png"/><Relationship Id="rId1" Type="http://schemas.openxmlformats.org/officeDocument/2006/relationships/image" Target="../media/image206.png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8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09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0.png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1" Type="http://schemas.openxmlformats.org/officeDocument/2006/relationships/tags" Target="../tags/tag6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2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1" Type="http://schemas.openxmlformats.org/officeDocument/2006/relationships/tags" Target="../tags/tag2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1" Type="http://schemas.openxmlformats.org/officeDocument/2006/relationships/image" Target="../media/image214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6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7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8.png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19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0.png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1.png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2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3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6.png"/><Relationship Id="rId1" Type="http://schemas.openxmlformats.org/officeDocument/2006/relationships/image" Target="../media/image22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28.png"/><Relationship Id="rId1" Type="http://schemas.openxmlformats.org/officeDocument/2006/relationships/image" Target="../media/image22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0.png"/><Relationship Id="rId1" Type="http://schemas.openxmlformats.org/officeDocument/2006/relationships/image" Target="../media/image229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1.png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2.png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3.png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4.png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5.png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3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38.png"/><Relationship Id="rId1" Type="http://schemas.openxmlformats.org/officeDocument/2006/relationships/image" Target="../media/image2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0.png"/><Relationship Id="rId1" Type="http://schemas.openxmlformats.org/officeDocument/2006/relationships/image" Target="../media/image239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2.png"/><Relationship Id="rId1" Type="http://schemas.openxmlformats.org/officeDocument/2006/relationships/image" Target="../media/image241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3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1" Type="http://schemas.openxmlformats.org/officeDocument/2006/relationships/image" Target="../media/image244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6.png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7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48.png"/></Relationships>
</file>

<file path=ppt/slides/_rels/slide17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2.png"/><Relationship Id="rId3" Type="http://schemas.openxmlformats.org/officeDocument/2006/relationships/image" Target="../media/image251.png"/><Relationship Id="rId2" Type="http://schemas.openxmlformats.org/officeDocument/2006/relationships/image" Target="../media/image250.png"/><Relationship Id="rId1" Type="http://schemas.openxmlformats.org/officeDocument/2006/relationships/image" Target="../media/image249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3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6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7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8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59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0.png"/><Relationship Id="rId1" Type="http://schemas.openxmlformats.org/officeDocument/2006/relationships/tags" Target="../tags/tag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1.png"/></Relationships>
</file>

<file path=ppt/slides/_rels/slide18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64.png"/><Relationship Id="rId2" Type="http://schemas.openxmlformats.org/officeDocument/2006/relationships/image" Target="../media/image263.png"/><Relationship Id="rId1" Type="http://schemas.openxmlformats.org/officeDocument/2006/relationships/image" Target="../media/image26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66.png"/><Relationship Id="rId1" Type="http://schemas.openxmlformats.org/officeDocument/2006/relationships/image" Target="../media/image265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7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8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69.png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0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1" Type="http://schemas.openxmlformats.org/officeDocument/2006/relationships/image" Target="../media/image271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3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4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76.png"/><Relationship Id="rId1" Type="http://schemas.openxmlformats.org/officeDocument/2006/relationships/image" Target="../media/image275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7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8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7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0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82.png"/><Relationship Id="rId1" Type="http://schemas.openxmlformats.org/officeDocument/2006/relationships/image" Target="../media/image281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3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4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5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6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7.png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89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1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3.png"/><Relationship Id="rId1" Type="http://schemas.openxmlformats.org/officeDocument/2006/relationships/image" Target="../media/image292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4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5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6.png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7.png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98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0.png"/><Relationship Id="rId1" Type="http://schemas.openxmlformats.org/officeDocument/2006/relationships/image" Target="../media/image299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1.pn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3.png"/><Relationship Id="rId1" Type="http://schemas.openxmlformats.org/officeDocument/2006/relationships/tags" Target="../tags/tag8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4.png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5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07.png"/><Relationship Id="rId1" Type="http://schemas.openxmlformats.org/officeDocument/2006/relationships/image" Target="../media/image306.png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8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1" Type="http://schemas.openxmlformats.org/officeDocument/2006/relationships/image" Target="../media/image309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2.png"/><Relationship Id="rId1" Type="http://schemas.openxmlformats.org/officeDocument/2006/relationships/image" Target="../media/image311.png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3.png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4.png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6.png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7.png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18.png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0.png"/><Relationship Id="rId1" Type="http://schemas.openxmlformats.org/officeDocument/2006/relationships/image" Target="../media/image319.png"/></Relationships>
</file>

<file path=ppt/slides/_rels/slide2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22.png"/><Relationship Id="rId1" Type="http://schemas.openxmlformats.org/officeDocument/2006/relationships/image" Target="../media/image321.png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3.png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4.png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25.png"/></Relationships>
</file>

<file path=ppt/slides/_rels/slide2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28.png"/><Relationship Id="rId2" Type="http://schemas.openxmlformats.org/officeDocument/2006/relationships/image" Target="../media/image327.png"/><Relationship Id="rId1" Type="http://schemas.openxmlformats.org/officeDocument/2006/relationships/image" Target="../media/image326.png"/></Relationships>
</file>

<file path=ppt/slides/_rels/slide2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0.png"/><Relationship Id="rId1" Type="http://schemas.openxmlformats.org/officeDocument/2006/relationships/image" Target="../media/image329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1.png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2.png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3.png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4.png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5.png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6.png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37.png"/></Relationships>
</file>

<file path=ppt/slides/_rels/slide2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1" Type="http://schemas.openxmlformats.org/officeDocument/2006/relationships/image" Target="../media/image338.png"/></Relationships>
</file>

<file path=ppt/slides/_rels/slide2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1.png"/><Relationship Id="rId1" Type="http://schemas.openxmlformats.org/officeDocument/2006/relationships/image" Target="../media/image340.png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3.png"/><Relationship Id="rId1" Type="http://schemas.openxmlformats.org/officeDocument/2006/relationships/image" Target="../media/image34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2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1" Type="http://schemas.openxmlformats.org/officeDocument/2006/relationships/image" Target="../media/image344.png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6.png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7.png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8.png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49.pn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0.png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1.png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2.png"/></Relationships>
</file>

<file path=ppt/slides/_rels/slide25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6.png"/><Relationship Id="rId3" Type="http://schemas.openxmlformats.org/officeDocument/2006/relationships/image" Target="../media/image355.png"/><Relationship Id="rId2" Type="http://schemas.openxmlformats.org/officeDocument/2006/relationships/image" Target="../media/image354.png"/><Relationship Id="rId1" Type="http://schemas.openxmlformats.org/officeDocument/2006/relationships/image" Target="../media/image353.png"/></Relationships>
</file>

<file path=ppt/slides/_rels/slide2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8.png"/><Relationship Id="rId1" Type="http://schemas.openxmlformats.org/officeDocument/2006/relationships/image" Target="../media/image35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59.png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0.png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1.png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2.png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3.png"/></Relationships>
</file>

<file path=ppt/slides/_rels/slide2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5.png"/><Relationship Id="rId1" Type="http://schemas.openxmlformats.org/officeDocument/2006/relationships/image" Target="../media/image364.png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6.png"/></Relationships>
</file>

<file path=ppt/slides/_rels/slide2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7.png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8.png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69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2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0.png"/><Relationship Id="rId1" Type="http://schemas.openxmlformats.org/officeDocument/2006/relationships/tags" Target="../tags/tag9.xml"/></Relationships>
</file>

<file path=ppt/slides/_rels/slide2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1.png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2.png"/></Relationships>
</file>

<file path=ppt/slides/_rels/slide2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3.png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4.png"/></Relationships>
</file>

<file path=ppt/slides/_rels/slide2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5.png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6.png"/></Relationships>
</file>

<file path=ppt/slides/_rels/slide2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8.png"/><Relationship Id="rId1" Type="http://schemas.openxmlformats.org/officeDocument/2006/relationships/image" Target="../media/image377.png"/></Relationships>
</file>

<file path=ppt/slides/_rels/slide2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9.png"/></Relationships>
</file>

<file path=ppt/slides/_rels/slide2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1.png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2.png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3.png"/></Relationships>
</file>

<file path=ppt/slides/_rels/slide2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4.png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5.png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6.png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7.png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8.png"/></Relationships>
</file>

<file path=ppt/slides/_rels/slide2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9.png"/></Relationships>
</file>

<file path=ppt/slides/_rels/slide2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0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44.png"/></Relationships>
</file>

<file path=ppt/slides/_rels/slide29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1.png"/></Relationships>
</file>

<file path=ppt/slides/_rels/slide2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2.png"/></Relationships>
</file>

<file path=ppt/slides/_rels/slide2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3.png"/></Relationships>
</file>

<file path=ppt/slides/_rels/slide2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4.png"/></Relationships>
</file>

<file path=ppt/slides/_rels/slide29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1" Type="http://schemas.openxmlformats.org/officeDocument/2006/relationships/image" Target="../media/image395.png"/></Relationships>
</file>

<file path=ppt/slides/_rels/slide2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7.png"/></Relationships>
</file>

<file path=ppt/slides/_rels/slide2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8.png"/></Relationships>
</file>

<file path=ppt/slides/_rels/slide2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9.png"/></Relationships>
</file>

<file path=ppt/slides/_rels/slide2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1" Type="http://schemas.openxmlformats.org/officeDocument/2006/relationships/image" Target="../media/image400.png"/></Relationships>
</file>

<file path=ppt/slides/_rels/slide2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0.png"/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image" Target="../media/image47.png"/></Relationships>
</file>

<file path=ppt/slides/_rels/slide3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3.png"/></Relationships>
</file>

<file path=ppt/slides/_rels/slide3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4.png"/></Relationships>
</file>

<file path=ppt/slides/_rels/slide3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5.png"/></Relationships>
</file>

<file path=ppt/slides/_rels/slide3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6.png"/></Relationships>
</file>

<file path=ppt/slides/_rels/slide30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09.png"/><Relationship Id="rId2" Type="http://schemas.openxmlformats.org/officeDocument/2006/relationships/image" Target="../media/image408.png"/><Relationship Id="rId1" Type="http://schemas.openxmlformats.org/officeDocument/2006/relationships/image" Target="../media/image407.png"/></Relationships>
</file>

<file path=ppt/slides/_rels/slide3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0.png"/></Relationships>
</file>

<file path=ppt/slides/_rels/slide3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2.png"/><Relationship Id="rId1" Type="http://schemas.openxmlformats.org/officeDocument/2006/relationships/image" Target="../media/image411.png"/></Relationships>
</file>

<file path=ppt/slides/_rels/slide3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3.png"/></Relationships>
</file>

<file path=ppt/slides/_rels/slide3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4.png"/></Relationships>
</file>

<file path=ppt/slides/_rels/slide30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3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6.png"/></Relationships>
</file>

<file path=ppt/slides/_rels/slide3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7.png"/></Relationships>
</file>

<file path=ppt/slides/_rels/slide3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8.png"/></Relationships>
</file>

<file path=ppt/slides/_rels/slide3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9.png"/></Relationships>
</file>

<file path=ppt/slides/_rels/slide3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0.png"/></Relationships>
</file>

<file path=ppt/slides/_rels/slide3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1.png"/></Relationships>
</file>

<file path=ppt/slides/_rels/slide3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2.png"/></Relationships>
</file>

<file path=ppt/slides/_rels/slide3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3.png"/></Relationships>
</file>

<file path=ppt/slides/_rels/slide3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4.png"/></Relationships>
</file>

<file path=ppt/slides/_rels/slide3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3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6.png"/></Relationships>
</file>

<file path=ppt/slides/_rels/slide3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7.png"/></Relationships>
</file>

<file path=ppt/slides/_rels/slide3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8.png"/></Relationships>
</file>

<file path=ppt/slides/_rels/slide3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9.png"/></Relationships>
</file>

<file path=ppt/slides/_rels/slide3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0.png"/></Relationships>
</file>

<file path=ppt/slides/_rels/slide3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1.png"/></Relationships>
</file>

<file path=ppt/slides/_rels/slide3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2.png"/></Relationships>
</file>

<file path=ppt/slides/_rels/slide3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3.png"/></Relationships>
</file>

<file path=ppt/slides/_rels/slide3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4.png"/></Relationships>
</file>

<file path=ppt/slides/_rels/slide3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4.png"/></Relationships>
</file>

<file path=ppt/slides/_rels/slide3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6.png"/></Relationships>
</file>

<file path=ppt/slides/_rels/slide3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4.png"/></Relationships>
</file>

<file path=ppt/slides/_rels/slide4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3.png"/><Relationship Id="rId1" Type="http://schemas.openxmlformats.org/officeDocument/2006/relationships/image" Target="../media/image7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5.png"/><Relationship Id="rId1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8.png"/><Relationship Id="rId1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1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image" Target="../media/image8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1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4.png"/><Relationship Id="rId1" Type="http://schemas.openxmlformats.org/officeDocument/2006/relationships/tags" Target="../tags/tag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9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6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4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2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4.png"/><Relationship Id="rId1" Type="http://schemas.openxmlformats.org/officeDocument/2006/relationships/image" Target="../media/image113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9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1" Type="http://schemas.openxmlformats.org/officeDocument/2006/relationships/image" Target="../media/image1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2.png"/></Relationships>
</file>

<file path=ppt/slides/_rels/slide8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image" Target="../media/image123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9.png"/><Relationship Id="rId1" Type="http://schemas.openxmlformats.org/officeDocument/2006/relationships/image" Target="../media/image128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2.png"/><Relationship Id="rId1" Type="http://schemas.openxmlformats.org/officeDocument/2006/relationships/image" Target="../media/image131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35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1" Type="http://schemas.openxmlformats.org/officeDocument/2006/relationships/image" Target="../media/image140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2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4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46.png"/><Relationship Id="rId1" Type="http://schemas.openxmlformats.org/officeDocument/2006/relationships/tags" Target="../tags/tag4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7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8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49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开闭原则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algn="l">
              <a:buFont typeface="Arial" panose="020B0604020202020204" pitchFamily="34" charset="0"/>
            </a:pPr>
            <a:r>
              <a:rPr lang="en-US" altLang="zh-CN"/>
              <a:t> 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667000"/>
            <a:ext cx="8236585" cy="273558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迪米特法则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525" y="2133600"/>
            <a:ext cx="7601585" cy="15830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114800"/>
            <a:ext cx="8054975" cy="1343025"/>
          </a:xfrm>
          <a:prstGeom prst="rect">
            <a:avLst/>
          </a:prstGeom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门面模式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86000"/>
            <a:ext cx="6720840" cy="1744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820" y="4343400"/>
            <a:ext cx="7231380" cy="2019300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门面模式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828800"/>
            <a:ext cx="6416040" cy="17983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57600"/>
            <a:ext cx="7658100" cy="2781935"/>
          </a:xfrm>
          <a:prstGeom prst="rect">
            <a:avLst/>
          </a:prstGeom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门面模式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86000"/>
            <a:ext cx="6598920" cy="2880360"/>
          </a:xfrm>
          <a:prstGeom prst="rect">
            <a:avLst/>
          </a:prstGeom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门面模式的优点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1215" y="1828800"/>
            <a:ext cx="7633335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门面模式和代理模式的区别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91080"/>
            <a:ext cx="6606540" cy="601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6537960" cy="1722120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门面模式缺点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33600"/>
            <a:ext cx="7900035" cy="2865120"/>
          </a:xfrm>
          <a:prstGeom prst="rect">
            <a:avLst/>
          </a:prstGeom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装饰器模式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6800" y="2362200"/>
            <a:ext cx="7205345" cy="3192780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91080"/>
            <a:ext cx="8035925" cy="2087880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75993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装饰器模式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676400"/>
            <a:ext cx="4267200" cy="1661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0620" y="3581400"/>
            <a:ext cx="6926580" cy="2274570"/>
          </a:xfrm>
          <a:prstGeom prst="rect">
            <a:avLst/>
          </a:prstGeom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装饰器模式</a:t>
            </a:r>
            <a:r>
              <a:rPr lang="en-US" altLang="zh-CN">
                <a:sym typeface="+mn-ea"/>
              </a:rPr>
              <a:t>1-2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362200"/>
            <a:ext cx="7916545" cy="348996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8380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里氏替换原则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057400"/>
            <a:ext cx="7524750" cy="2935605"/>
          </a:xfrm>
          <a:prstGeom prst="rect">
            <a:avLst/>
          </a:prstGeom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装饰器模式</a:t>
            </a:r>
            <a:r>
              <a:rPr lang="en-US" altLang="zh-CN">
                <a:sym typeface="+mn-ea"/>
              </a:rPr>
              <a:t>1-3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920" y="2362200"/>
            <a:ext cx="7574280" cy="2887980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装饰器模式</a:t>
            </a:r>
            <a:r>
              <a:rPr lang="en-US" altLang="zh-CN">
                <a:sym typeface="+mn-ea"/>
              </a:rPr>
              <a:t>1-4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133600"/>
            <a:ext cx="7842885" cy="2910840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装饰器模式</a:t>
            </a:r>
            <a:r>
              <a:rPr lang="en-US" altLang="zh-CN">
                <a:sym typeface="+mn-ea"/>
              </a:rPr>
              <a:t>2-1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291080"/>
            <a:ext cx="4663440" cy="1775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267200"/>
            <a:ext cx="4678680" cy="1775460"/>
          </a:xfrm>
          <a:prstGeom prst="rect">
            <a:avLst/>
          </a:prstGeom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装饰器模式</a:t>
            </a:r>
            <a:r>
              <a:rPr lang="en-US" altLang="zh-CN">
                <a:sym typeface="+mn-ea"/>
              </a:rPr>
              <a:t>2-2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91080"/>
            <a:ext cx="6103620" cy="3459480"/>
          </a:xfrm>
          <a:prstGeom prst="rect">
            <a:avLst/>
          </a:prstGeom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装饰器模式</a:t>
            </a:r>
            <a:r>
              <a:rPr lang="en-US" altLang="zh-CN">
                <a:sym typeface="+mn-ea"/>
              </a:rPr>
              <a:t>2-3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316480"/>
            <a:ext cx="6461760" cy="2225040"/>
          </a:xfrm>
          <a:prstGeom prst="rect">
            <a:avLst/>
          </a:prstGeom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装饰器模式</a:t>
            </a:r>
            <a:r>
              <a:rPr lang="en-US" altLang="zh-CN">
                <a:sym typeface="+mn-ea"/>
              </a:rPr>
              <a:t>2-4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86000"/>
            <a:ext cx="6621780" cy="2308860"/>
          </a:xfrm>
          <a:prstGeom prst="rect">
            <a:avLst/>
          </a:prstGeom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装饰器模式</a:t>
            </a:r>
            <a:r>
              <a:rPr lang="en-US" altLang="zh-CN">
                <a:sym typeface="+mn-ea"/>
              </a:rPr>
              <a:t>2-5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86000"/>
            <a:ext cx="7437120" cy="3498215"/>
          </a:xfrm>
          <a:prstGeom prst="rect">
            <a:avLst/>
          </a:prstGeom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装饰器模式</a:t>
            </a:r>
            <a:r>
              <a:rPr lang="en-US" altLang="zh-CN">
                <a:sym typeface="+mn-ea"/>
              </a:rPr>
              <a:t>3-1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362200"/>
            <a:ext cx="5570220" cy="28117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2895600"/>
            <a:ext cx="2407920" cy="426720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装饰器模式</a:t>
            </a:r>
            <a:r>
              <a:rPr lang="en-US" altLang="zh-CN">
                <a:sym typeface="+mn-ea"/>
              </a:rPr>
              <a:t>3-2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33600"/>
            <a:ext cx="4739640" cy="26746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648200"/>
            <a:ext cx="5113020" cy="1882140"/>
          </a:xfrm>
          <a:prstGeom prst="rect">
            <a:avLst/>
          </a:prstGeom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装饰器模式</a:t>
            </a:r>
            <a:r>
              <a:rPr lang="en-US" altLang="zh-CN">
                <a:sym typeface="+mn-ea"/>
              </a:rPr>
              <a:t>3-3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86000"/>
            <a:ext cx="5128260" cy="1874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038600"/>
            <a:ext cx="7277100" cy="208026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0666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里氏替换原则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117725"/>
            <a:ext cx="8100060" cy="3090545"/>
          </a:xfrm>
          <a:prstGeom prst="rect">
            <a:avLst/>
          </a:prstGeom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装饰器模式和代理模式对比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291080"/>
            <a:ext cx="7978140" cy="2910840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装饰器模式的优点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09800"/>
            <a:ext cx="8023225" cy="3459480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装饰器模式的缺点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91080"/>
            <a:ext cx="6802120" cy="2324100"/>
          </a:xfrm>
          <a:prstGeom prst="rect">
            <a:avLst/>
          </a:prstGeom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享元模式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133600"/>
            <a:ext cx="7909560" cy="3562985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885" y="2209800"/>
            <a:ext cx="783463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享元模式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09800"/>
            <a:ext cx="4892040" cy="1325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3429000"/>
            <a:ext cx="6322695" cy="3036570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享元模式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91080"/>
            <a:ext cx="6370955" cy="3510915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享元模式</a:t>
            </a:r>
            <a:r>
              <a:rPr lang="en-US" altLang="zh-CN">
                <a:sym typeface="+mn-ea"/>
              </a:rPr>
              <a:t>2-1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62200"/>
            <a:ext cx="3985260" cy="10515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733800"/>
            <a:ext cx="5657850" cy="2392680"/>
          </a:xfrm>
          <a:prstGeom prst="rect">
            <a:avLst/>
          </a:prstGeom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2340" y="2057400"/>
            <a:ext cx="7134860" cy="1805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505200"/>
            <a:ext cx="6546215" cy="279273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/>
        </p:nvSpPr>
        <p:spPr>
          <a:xfrm>
            <a:off x="1143000" y="913606"/>
            <a:ext cx="6858000" cy="6724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>
                <a:sym typeface="+mn-ea"/>
              </a:rPr>
              <a:t>享元模式</a:t>
            </a:r>
            <a:r>
              <a:rPr lang="en-US" altLang="zh-CN">
                <a:sym typeface="+mn-ea"/>
              </a:rPr>
              <a:t>2-2</a:t>
            </a:r>
            <a:endParaRPr lang="en-US" altLang="zh-CN"/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享元模式</a:t>
            </a:r>
            <a:r>
              <a:rPr lang="en-US" altLang="zh-CN">
                <a:sym typeface="+mn-ea"/>
              </a:rPr>
              <a:t>2-3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286000"/>
            <a:ext cx="7818120" cy="36880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7618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里氏替换原则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026920"/>
            <a:ext cx="8084820" cy="2804160"/>
          </a:xfrm>
          <a:prstGeom prst="rect">
            <a:avLst/>
          </a:prstGeom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享元模式优点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057400"/>
            <a:ext cx="6651625" cy="2407920"/>
          </a:xfrm>
          <a:prstGeom prst="rect">
            <a:avLst/>
          </a:prstGeom>
        </p:spPr>
      </p:pic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享元模式缺点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291080"/>
            <a:ext cx="794004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组合模式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362200"/>
            <a:ext cx="8063865" cy="2688590"/>
          </a:xfrm>
          <a:prstGeom prst="rect">
            <a:avLst/>
          </a:prstGeom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800" y="2362200"/>
            <a:ext cx="8432800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组合模式</a:t>
            </a:r>
            <a:r>
              <a:rPr lang="en-US" altLang="zh-CN"/>
              <a:t>-</a:t>
            </a:r>
            <a:r>
              <a:rPr lang="zh-CN" altLang="en-US"/>
              <a:t>透明模式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057400"/>
            <a:ext cx="7673340" cy="3467100"/>
          </a:xfrm>
          <a:prstGeom prst="rect">
            <a:avLst/>
          </a:prstGeom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组合模式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透明模式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981200"/>
            <a:ext cx="5722620" cy="20231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267200"/>
            <a:ext cx="6141720" cy="1884045"/>
          </a:xfrm>
          <a:prstGeom prst="rect">
            <a:avLst/>
          </a:prstGeom>
        </p:spPr>
      </p:pic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组合模式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透明模式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77265" y="2438400"/>
            <a:ext cx="7099935" cy="3375660"/>
          </a:xfrm>
          <a:prstGeom prst="rect">
            <a:avLst/>
          </a:prstGeom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组合模式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透明模式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09800"/>
            <a:ext cx="6446520" cy="3268980"/>
          </a:xfrm>
          <a:prstGeom prst="rect">
            <a:avLst/>
          </a:prstGeom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组合模式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透明模式</a:t>
            </a:r>
            <a:r>
              <a:rPr lang="en-US" altLang="zh-CN">
                <a:sym typeface="+mn-ea"/>
              </a:rPr>
              <a:t>1-5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09800"/>
            <a:ext cx="6594475" cy="2697480"/>
          </a:xfrm>
          <a:prstGeom prst="rect">
            <a:avLst/>
          </a:prstGeom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组合模式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安全模式</a:t>
            </a:r>
            <a:r>
              <a:rPr lang="en-US" altLang="zh-CN">
                <a:sym typeface="+mn-ea"/>
              </a:rPr>
              <a:t>2-1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057400"/>
            <a:ext cx="4457700" cy="283464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62635" y="533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组合复用原则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668145"/>
            <a:ext cx="8214995" cy="2454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584700"/>
            <a:ext cx="7658100" cy="678180"/>
          </a:xfrm>
          <a:prstGeom prst="rect">
            <a:avLst/>
          </a:prstGeom>
        </p:spPr>
      </p:pic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组合模式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安全模式</a:t>
            </a:r>
            <a:r>
              <a:rPr lang="en-US" altLang="zh-CN">
                <a:sym typeface="+mn-ea"/>
              </a:rPr>
              <a:t>2-2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057400"/>
            <a:ext cx="5760720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组合模式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安全模式</a:t>
            </a:r>
            <a:r>
              <a:rPr lang="en-US" altLang="zh-CN">
                <a:sym typeface="+mn-ea"/>
              </a:rPr>
              <a:t>2-3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7400"/>
            <a:ext cx="4663440" cy="3657600"/>
          </a:xfrm>
          <a:prstGeom prst="rect">
            <a:avLst/>
          </a:prstGeom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组合模式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安全模式</a:t>
            </a:r>
            <a:r>
              <a:rPr lang="en-US" altLang="zh-CN">
                <a:sym typeface="+mn-ea"/>
              </a:rPr>
              <a:t>2-4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09800"/>
            <a:ext cx="4625340" cy="2987040"/>
          </a:xfrm>
          <a:prstGeom prst="rect">
            <a:avLst/>
          </a:prstGeom>
        </p:spPr>
      </p:pic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组合模式</a:t>
            </a:r>
            <a:r>
              <a:rPr lang="en-US" altLang="zh-CN">
                <a:sym typeface="+mn-ea"/>
              </a:rPr>
              <a:t>-</a:t>
            </a:r>
            <a:r>
              <a:rPr lang="zh-CN" altLang="en-US">
                <a:sym typeface="+mn-ea"/>
              </a:rPr>
              <a:t>安全模式</a:t>
            </a:r>
            <a:r>
              <a:rPr lang="en-US" altLang="zh-CN">
                <a:sym typeface="+mn-ea"/>
              </a:rPr>
              <a:t>2-5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133600"/>
            <a:ext cx="6789420" cy="23088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648200"/>
            <a:ext cx="6370320" cy="1484630"/>
          </a:xfrm>
          <a:prstGeom prst="rect">
            <a:avLst/>
          </a:prstGeom>
        </p:spPr>
      </p:pic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组合模式的</a:t>
            </a:r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09800"/>
            <a:ext cx="6783070" cy="3267710"/>
          </a:xfrm>
          <a:prstGeom prst="rect">
            <a:avLst/>
          </a:prstGeom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组合模式的</a:t>
            </a:r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91080"/>
            <a:ext cx="5615940" cy="1950720"/>
          </a:xfrm>
          <a:prstGeom prst="rect">
            <a:avLst/>
          </a:prstGeom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适配器模式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09800"/>
            <a:ext cx="7737475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0600" y="2133600"/>
            <a:ext cx="6807835" cy="3573780"/>
          </a:xfrm>
          <a:prstGeom prst="rect">
            <a:avLst/>
          </a:prstGeom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适配器模式</a:t>
            </a:r>
            <a:r>
              <a:rPr lang="en-US" altLang="zh-CN">
                <a:sym typeface="+mn-ea"/>
              </a:rPr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362200"/>
            <a:ext cx="628650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适配器模式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1985" y="2362200"/>
            <a:ext cx="786003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914241"/>
            <a:ext cx="6858000" cy="672465"/>
          </a:xfrm>
        </p:spPr>
        <p:txBody>
          <a:bodyPr>
            <a:normAutofit fontScale="90000"/>
          </a:bodyPr>
          <a:p>
            <a:r>
              <a:rPr lang="en-US" altLang="zh-CN"/>
              <a:t>spring</a:t>
            </a:r>
            <a:r>
              <a:rPr lang="zh-CN" altLang="en-US"/>
              <a:t>中的设计模式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0" y="2133600"/>
            <a:ext cx="7734300" cy="3731260"/>
          </a:xfrm>
          <a:prstGeom prst="rect">
            <a:avLst/>
          </a:prstGeom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适配器模式</a:t>
            </a:r>
            <a:r>
              <a:rPr lang="en-US" altLang="zh-CN"/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362200"/>
            <a:ext cx="3192780" cy="1066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3886200"/>
            <a:ext cx="6240780" cy="20955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48400" y="21336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违背了最小知道原则</a:t>
            </a:r>
            <a:endParaRPr lang="zh-CN" altLang="en-US"/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适配器模式</a:t>
            </a:r>
            <a:r>
              <a:rPr lang="en-US" altLang="zh-CN">
                <a:sym typeface="+mn-ea"/>
              </a:rPr>
              <a:t>2-1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52500" y="1905000"/>
            <a:ext cx="7239000" cy="36042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47790" y="180276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对象适配器</a:t>
            </a:r>
            <a:endParaRPr lang="zh-CN" altLang="en-US"/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适配器模式</a:t>
            </a:r>
            <a:r>
              <a:rPr lang="en-US" altLang="zh-CN">
                <a:sym typeface="+mn-ea"/>
              </a:rPr>
              <a:t>2-2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362200"/>
            <a:ext cx="6019800" cy="2042160"/>
          </a:xfrm>
          <a:prstGeom prst="rect">
            <a:avLst/>
          </a:prstGeom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适配器模式</a:t>
            </a:r>
            <a:r>
              <a:rPr lang="en-US" altLang="zh-CN">
                <a:sym typeface="+mn-ea"/>
              </a:rPr>
              <a:t>3-1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362200"/>
            <a:ext cx="3253740" cy="2065020"/>
          </a:xfrm>
          <a:prstGeom prst="rect">
            <a:avLst/>
          </a:prstGeom>
        </p:spPr>
      </p:pic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适配器模式</a:t>
            </a:r>
            <a:r>
              <a:rPr lang="en-US" altLang="zh-CN">
                <a:sym typeface="+mn-ea"/>
              </a:rPr>
              <a:t>3-2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86000"/>
            <a:ext cx="6957060" cy="3665220"/>
          </a:xfrm>
          <a:prstGeom prst="rect">
            <a:avLst/>
          </a:prstGeom>
        </p:spPr>
      </p:pic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适配器模式</a:t>
            </a:r>
            <a:r>
              <a:rPr lang="en-US" altLang="zh-CN">
                <a:sym typeface="+mn-ea"/>
              </a:rPr>
              <a:t>3-3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86000"/>
            <a:ext cx="5981700" cy="21564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46125" y="537273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接口适配，违背了单一职责</a:t>
            </a:r>
            <a:endParaRPr lang="zh-CN" altLang="en-US"/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适配器模式的优点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09800"/>
            <a:ext cx="7225030" cy="3208020"/>
          </a:xfrm>
          <a:prstGeom prst="rect">
            <a:avLst/>
          </a:prstGeom>
        </p:spPr>
      </p:pic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适配器模式缺点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86000"/>
            <a:ext cx="7987665" cy="2659380"/>
          </a:xfrm>
          <a:prstGeom prst="rect">
            <a:avLst/>
          </a:prstGeom>
        </p:spPr>
      </p:pic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桥接模式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209800"/>
            <a:ext cx="6341110" cy="3418205"/>
          </a:xfrm>
          <a:prstGeom prst="rect">
            <a:avLst/>
          </a:prstGeom>
        </p:spPr>
      </p:pic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09800"/>
            <a:ext cx="7287895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简单工厂模式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200" y="2590800"/>
            <a:ext cx="772223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桥接模式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09800"/>
            <a:ext cx="1805940" cy="22555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2960" y="2057400"/>
            <a:ext cx="4638040" cy="3985260"/>
          </a:xfrm>
          <a:prstGeom prst="rect">
            <a:avLst/>
          </a:prstGeom>
        </p:spPr>
      </p:pic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桥接模式</a:t>
            </a:r>
            <a:r>
              <a:rPr lang="en-US" altLang="zh-CN">
                <a:sym typeface="+mn-ea"/>
              </a:rPr>
              <a:t>1-1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291080"/>
            <a:ext cx="5394960" cy="14630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191000"/>
            <a:ext cx="8366760" cy="1722120"/>
          </a:xfrm>
          <a:prstGeom prst="rect">
            <a:avLst/>
          </a:prstGeom>
        </p:spPr>
      </p:pic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桥接模式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438400"/>
            <a:ext cx="6256655" cy="1181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86200"/>
            <a:ext cx="6576060" cy="2402840"/>
          </a:xfrm>
          <a:prstGeom prst="rect">
            <a:avLst/>
          </a:prstGeom>
        </p:spPr>
      </p:pic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桥接模式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286000"/>
            <a:ext cx="6134100" cy="3497580"/>
          </a:xfrm>
          <a:prstGeom prst="rect">
            <a:avLst/>
          </a:prstGeom>
        </p:spPr>
      </p:pic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桥接模式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057400"/>
            <a:ext cx="7962900" cy="3322320"/>
          </a:xfrm>
          <a:prstGeom prst="rect">
            <a:avLst/>
          </a:prstGeom>
        </p:spPr>
      </p:pic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5340" y="2057400"/>
            <a:ext cx="7513320" cy="3380105"/>
          </a:xfrm>
          <a:prstGeom prst="rect">
            <a:avLst/>
          </a:prstGeom>
        </p:spPr>
      </p:pic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91080"/>
            <a:ext cx="6839585" cy="2141220"/>
          </a:xfrm>
          <a:prstGeom prst="rect">
            <a:avLst/>
          </a:prstGeom>
        </p:spPr>
      </p:pic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委派模式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057400"/>
            <a:ext cx="6739255" cy="4008120"/>
          </a:xfrm>
          <a:prstGeom prst="rect">
            <a:avLst/>
          </a:prstGeom>
        </p:spPr>
      </p:pic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91080"/>
            <a:ext cx="6069965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委派模式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91080"/>
            <a:ext cx="3893820" cy="1028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4860" y="3581400"/>
            <a:ext cx="7574280" cy="26593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7618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简单工厂模式</a:t>
            </a:r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752600"/>
            <a:ext cx="4137660" cy="26593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730115"/>
            <a:ext cx="5250180" cy="1501140"/>
          </a:xfrm>
          <a:prstGeom prst="rect">
            <a:avLst/>
          </a:prstGeom>
        </p:spPr>
      </p:pic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委派模式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362200"/>
            <a:ext cx="6574790" cy="15544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343400"/>
            <a:ext cx="7600950" cy="1734185"/>
          </a:xfrm>
          <a:prstGeom prst="rect">
            <a:avLst/>
          </a:prstGeom>
        </p:spPr>
      </p:pic>
    </p:spTree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委派模式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286000"/>
            <a:ext cx="6080760" cy="1653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267200"/>
            <a:ext cx="6210300" cy="1569720"/>
          </a:xfrm>
          <a:prstGeom prst="rect">
            <a:avLst/>
          </a:prstGeom>
        </p:spPr>
      </p:pic>
    </p:spTree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委派模式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91080"/>
            <a:ext cx="6786245" cy="3630295"/>
          </a:xfrm>
          <a:prstGeom prst="rect">
            <a:avLst/>
          </a:prstGeom>
        </p:spPr>
      </p:pic>
    </p:spTree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91080"/>
            <a:ext cx="6638925" cy="1371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4343400"/>
            <a:ext cx="6899910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委派模式和代理模式区别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430" y="2209800"/>
            <a:ext cx="7049770" cy="3535680"/>
          </a:xfrm>
          <a:prstGeom prst="rect">
            <a:avLst/>
          </a:prstGeom>
        </p:spPr>
      </p:pic>
    </p:spTree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模板方法模式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09800"/>
            <a:ext cx="8510270" cy="3152140"/>
          </a:xfrm>
          <a:prstGeom prst="rect">
            <a:avLst/>
          </a:prstGeom>
        </p:spPr>
      </p:pic>
    </p:spTree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438400"/>
            <a:ext cx="6957060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模板方法模式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076450"/>
            <a:ext cx="5234940" cy="2705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0" y="2362200"/>
            <a:ext cx="1988820" cy="27355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743200"/>
            <a:ext cx="4017010" cy="3276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5098415"/>
            <a:ext cx="4419600" cy="1466850"/>
          </a:xfrm>
          <a:prstGeom prst="rect">
            <a:avLst/>
          </a:prstGeom>
        </p:spPr>
      </p:pic>
    </p:spTree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模板方法模式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2362200"/>
            <a:ext cx="8221980" cy="1798320"/>
          </a:xfrm>
          <a:prstGeom prst="rect">
            <a:avLst/>
          </a:prstGeom>
        </p:spPr>
      </p:pic>
    </p:spTree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模板方法模式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91080"/>
            <a:ext cx="5067300" cy="21336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1395" y="504507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扩展</a:t>
            </a:r>
            <a:r>
              <a:rPr lang="en-US" altLang="zh-CN"/>
              <a:t>AbstractCoursel</a:t>
            </a:r>
            <a:r>
              <a:rPr lang="zh-CN" altLang="en-US"/>
              <a:t>类</a:t>
            </a:r>
            <a:endParaRPr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简单工厂模式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4648200"/>
            <a:ext cx="7378700" cy="13258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57400"/>
            <a:ext cx="6461760" cy="2049780"/>
          </a:xfrm>
          <a:prstGeom prst="rect">
            <a:avLst/>
          </a:prstGeom>
        </p:spPr>
      </p:pic>
    </p:spTree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模板方法模式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362200"/>
            <a:ext cx="5913120" cy="3223260"/>
          </a:xfrm>
          <a:prstGeom prst="rect">
            <a:avLst/>
          </a:prstGeom>
        </p:spPr>
      </p:pic>
    </p:spTree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模板方法模式</a:t>
            </a:r>
            <a:r>
              <a:rPr lang="en-US" altLang="zh-CN">
                <a:sym typeface="+mn-ea"/>
              </a:rPr>
              <a:t>1-5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09800"/>
            <a:ext cx="7452360" cy="3535680"/>
          </a:xfrm>
          <a:prstGeom prst="rect">
            <a:avLst/>
          </a:prstGeom>
        </p:spPr>
      </p:pic>
    </p:spTree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模板方法模式</a:t>
            </a:r>
            <a:r>
              <a:rPr lang="en-US" altLang="zh-CN">
                <a:sym typeface="+mn-ea"/>
              </a:rPr>
              <a:t>1-6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362200"/>
            <a:ext cx="5836920" cy="1752600"/>
          </a:xfrm>
          <a:prstGeom prst="rect">
            <a:avLst/>
          </a:prstGeom>
        </p:spPr>
      </p:pic>
    </p:spTree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91080"/>
            <a:ext cx="7396480" cy="3014980"/>
          </a:xfrm>
          <a:prstGeom prst="rect">
            <a:avLst/>
          </a:prstGeom>
        </p:spPr>
      </p:pic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905000"/>
            <a:ext cx="7588885" cy="3764280"/>
          </a:xfrm>
          <a:prstGeom prst="rect">
            <a:avLst/>
          </a:prstGeom>
        </p:spPr>
      </p:pic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策略模式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66800" y="2362200"/>
            <a:ext cx="6675120" cy="3304540"/>
          </a:xfrm>
          <a:prstGeom prst="rect">
            <a:avLst/>
          </a:prstGeom>
        </p:spPr>
      </p:pic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62200"/>
            <a:ext cx="7065010" cy="3139440"/>
          </a:xfrm>
          <a:prstGeom prst="rect">
            <a:avLst/>
          </a:prstGeom>
        </p:spPr>
      </p:pic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策略模式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209800"/>
            <a:ext cx="4770120" cy="10439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3352800"/>
            <a:ext cx="6858000" cy="115125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4603115"/>
            <a:ext cx="7010400" cy="1083945"/>
          </a:xfrm>
          <a:prstGeom prst="rect">
            <a:avLst/>
          </a:prstGeom>
        </p:spPr>
      </p:pic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133600"/>
            <a:ext cx="6964680" cy="16459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4114800"/>
            <a:ext cx="6682740" cy="1615440"/>
          </a:xfrm>
          <a:prstGeom prst="rect">
            <a:avLst/>
          </a:prstGeom>
        </p:spPr>
      </p:pic>
    </p:spTree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981200"/>
            <a:ext cx="6896100" cy="33528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90600" y="9904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简单工厂模式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133600"/>
            <a:ext cx="4335780" cy="2362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4876800"/>
            <a:ext cx="6408420" cy="14249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905000"/>
            <a:ext cx="4762500" cy="2209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24600" y="2080260"/>
            <a:ext cx="1756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可以不用强转</a:t>
            </a:r>
            <a:endParaRPr lang="zh-CN" altLang="en-US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291715"/>
            <a:ext cx="7825740" cy="3712845"/>
          </a:xfrm>
          <a:prstGeom prst="rect">
            <a:avLst/>
          </a:prstGeom>
        </p:spPr>
      </p:pic>
    </p:spTree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1-5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438400"/>
            <a:ext cx="6134735" cy="2933700"/>
          </a:xfrm>
          <a:prstGeom prst="rect">
            <a:avLst/>
          </a:prstGeom>
        </p:spPr>
      </p:pic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1-6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86000"/>
            <a:ext cx="6654800" cy="2781300"/>
          </a:xfrm>
          <a:prstGeom prst="rect">
            <a:avLst/>
          </a:prstGeom>
        </p:spPr>
      </p:pic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1-7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514600"/>
            <a:ext cx="5105400" cy="2964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495800"/>
            <a:ext cx="5600700" cy="1005840"/>
          </a:xfrm>
          <a:prstGeom prst="rect">
            <a:avLst/>
          </a:prstGeom>
        </p:spPr>
      </p:pic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1-8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362200"/>
            <a:ext cx="7679690" cy="3326130"/>
          </a:xfrm>
          <a:prstGeom prst="rect">
            <a:avLst/>
          </a:prstGeom>
        </p:spPr>
      </p:pic>
    </p:spTree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2-1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133600"/>
            <a:ext cx="6644640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2-2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91080"/>
            <a:ext cx="6282055" cy="28790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514600"/>
            <a:ext cx="4229100" cy="331470"/>
          </a:xfrm>
          <a:prstGeom prst="rect">
            <a:avLst/>
          </a:prstGeom>
        </p:spPr>
      </p:pic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2-3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09800"/>
            <a:ext cx="5943600" cy="2964180"/>
          </a:xfrm>
          <a:prstGeom prst="rect">
            <a:avLst/>
          </a:prstGeom>
        </p:spPr>
      </p:pic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2-4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91080"/>
            <a:ext cx="6941820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2-5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1560" y="2438400"/>
            <a:ext cx="6949440" cy="18059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开闭原则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590800"/>
            <a:ext cx="649986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11428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简单工厂模式的使用场景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524760"/>
            <a:ext cx="8192135" cy="2651760"/>
          </a:xfrm>
          <a:prstGeom prst="rect">
            <a:avLst/>
          </a:prstGeom>
        </p:spPr>
      </p:pic>
    </p:spTree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2-6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286000"/>
            <a:ext cx="5768340" cy="2247900"/>
          </a:xfrm>
          <a:prstGeom prst="rect">
            <a:avLst/>
          </a:prstGeom>
        </p:spPr>
      </p:pic>
    </p:spTree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2-7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86000"/>
            <a:ext cx="5885180" cy="35960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3657600"/>
            <a:ext cx="5783580" cy="247015"/>
          </a:xfrm>
          <a:prstGeom prst="rect">
            <a:avLst/>
          </a:prstGeom>
        </p:spPr>
      </p:pic>
    </p:spTree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2-8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62200"/>
            <a:ext cx="5509260" cy="1927860"/>
          </a:xfrm>
          <a:prstGeom prst="rect">
            <a:avLst/>
          </a:prstGeom>
        </p:spPr>
      </p:pic>
    </p:spTree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2-9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91080"/>
            <a:ext cx="7254240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2-10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4880" y="2514600"/>
            <a:ext cx="7056120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策略模式</a:t>
            </a:r>
            <a:r>
              <a:rPr lang="en-US" altLang="zh-CN">
                <a:sym typeface="+mn-ea"/>
              </a:rPr>
              <a:t>2-11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438400"/>
            <a:ext cx="7309485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策略模式优点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133600"/>
            <a:ext cx="7527925" cy="2956560"/>
          </a:xfrm>
          <a:prstGeom prst="rect">
            <a:avLst/>
          </a:prstGeom>
        </p:spPr>
      </p:pic>
    </p:spTree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策略模式缺点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62200"/>
            <a:ext cx="7919085" cy="1813560"/>
          </a:xfrm>
          <a:prstGeom prst="rect">
            <a:avLst/>
          </a:prstGeom>
        </p:spPr>
      </p:pic>
    </p:spTree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责任链模式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3245" y="1981200"/>
            <a:ext cx="8169910" cy="3931920"/>
          </a:xfrm>
          <a:prstGeom prst="rect">
            <a:avLst/>
          </a:prstGeom>
        </p:spPr>
      </p:pic>
    </p:spTree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362200"/>
            <a:ext cx="6694805" cy="355854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90600" y="10666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简单工厂的优点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590800"/>
            <a:ext cx="6809740" cy="1066800"/>
          </a:xfrm>
          <a:prstGeom prst="rect">
            <a:avLst/>
          </a:prstGeom>
        </p:spPr>
      </p:pic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责任链模式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32660"/>
            <a:ext cx="5875020" cy="2392680"/>
          </a:xfrm>
          <a:prstGeom prst="rect">
            <a:avLst/>
          </a:prstGeom>
        </p:spPr>
      </p:pic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责任链模式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057400"/>
            <a:ext cx="6393180" cy="2990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271135"/>
            <a:ext cx="5288280" cy="624840"/>
          </a:xfrm>
          <a:prstGeom prst="rect">
            <a:avLst/>
          </a:prstGeom>
        </p:spPr>
      </p:pic>
    </p:spTree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责任链模式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7720" y="2133600"/>
            <a:ext cx="7193280" cy="3558540"/>
          </a:xfrm>
          <a:prstGeom prst="rect">
            <a:avLst/>
          </a:prstGeom>
        </p:spPr>
      </p:pic>
    </p:spTree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责任链模式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35200"/>
            <a:ext cx="5417820" cy="2331720"/>
          </a:xfrm>
          <a:prstGeom prst="rect">
            <a:avLst/>
          </a:prstGeom>
        </p:spPr>
      </p:pic>
    </p:spTree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责任链模式</a:t>
            </a:r>
            <a:r>
              <a:rPr lang="en-US" altLang="zh-CN">
                <a:sym typeface="+mn-ea"/>
              </a:rPr>
              <a:t>1-5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86000"/>
            <a:ext cx="6606540" cy="2979420"/>
          </a:xfrm>
          <a:prstGeom prst="rect">
            <a:avLst/>
          </a:prstGeom>
        </p:spPr>
      </p:pic>
    </p:spTree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责任链模式</a:t>
            </a:r>
            <a:r>
              <a:rPr lang="en-US" altLang="zh-CN">
                <a:sym typeface="+mn-ea"/>
              </a:rPr>
              <a:t>1-6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2940" y="2291080"/>
            <a:ext cx="7970520" cy="3373120"/>
          </a:xfrm>
          <a:prstGeom prst="rect">
            <a:avLst/>
          </a:prstGeom>
        </p:spPr>
      </p:pic>
    </p:spTree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责任链模式</a:t>
            </a:r>
            <a:r>
              <a:rPr lang="en-US" altLang="zh-CN">
                <a:sym typeface="+mn-ea"/>
              </a:rPr>
              <a:t>1-7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8710" y="2278380"/>
            <a:ext cx="6926580" cy="2301240"/>
          </a:xfrm>
          <a:prstGeom prst="rect">
            <a:avLst/>
          </a:prstGeom>
        </p:spPr>
      </p:pic>
    </p:spTree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责任链模式</a:t>
            </a:r>
            <a:r>
              <a:rPr lang="en-US" altLang="zh-CN">
                <a:sym typeface="+mn-ea"/>
              </a:rPr>
              <a:t>1-8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91080"/>
            <a:ext cx="5726430" cy="32378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269105"/>
            <a:ext cx="6629400" cy="348615"/>
          </a:xfrm>
          <a:prstGeom prst="rect">
            <a:avLst/>
          </a:prstGeom>
        </p:spPr>
      </p:pic>
    </p:spTree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7400"/>
            <a:ext cx="7967345" cy="3940810"/>
          </a:xfrm>
          <a:prstGeom prst="rect">
            <a:avLst/>
          </a:prstGeom>
        </p:spPr>
      </p:pic>
    </p:spTree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362200"/>
            <a:ext cx="6797675" cy="197358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简单工厂的缺点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38400"/>
            <a:ext cx="7854315" cy="2202180"/>
          </a:xfrm>
          <a:prstGeom prst="rect">
            <a:avLst/>
          </a:prstGeom>
        </p:spPr>
      </p:pic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迭代器模式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895600" y="274304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09600" y="2133600"/>
            <a:ext cx="7360920" cy="3176905"/>
          </a:xfrm>
          <a:prstGeom prst="rect">
            <a:avLst/>
          </a:prstGeom>
        </p:spPr>
      </p:pic>
    </p:spTree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86000"/>
            <a:ext cx="7189470" cy="1965960"/>
          </a:xfrm>
          <a:prstGeom prst="rect">
            <a:avLst/>
          </a:prstGeom>
        </p:spPr>
      </p:pic>
    </p:spTree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迭代器模式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438400"/>
            <a:ext cx="4236720" cy="3459480"/>
          </a:xfrm>
          <a:prstGeom prst="rect">
            <a:avLst/>
          </a:prstGeom>
        </p:spPr>
      </p:pic>
    </p:spTree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迭代器模式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291080"/>
            <a:ext cx="3726180" cy="1341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4267200"/>
            <a:ext cx="4686300" cy="1607820"/>
          </a:xfrm>
          <a:prstGeom prst="rect">
            <a:avLst/>
          </a:prstGeom>
        </p:spPr>
      </p:pic>
    </p:spTree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迭代器模式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98040"/>
            <a:ext cx="614934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迭代器模式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905000"/>
            <a:ext cx="6172200" cy="41224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4566920"/>
            <a:ext cx="3284220" cy="304800"/>
          </a:xfrm>
          <a:prstGeom prst="rect">
            <a:avLst/>
          </a:prstGeom>
        </p:spPr>
      </p:pic>
    </p:spTree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迭代器模式</a:t>
            </a:r>
            <a:r>
              <a:rPr lang="en-US" altLang="zh-CN">
                <a:sym typeface="+mn-ea"/>
              </a:rPr>
              <a:t>1-5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828800"/>
            <a:ext cx="7277100" cy="24949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4648200"/>
            <a:ext cx="5775960" cy="1384300"/>
          </a:xfrm>
          <a:prstGeom prst="rect">
            <a:avLst/>
          </a:prstGeom>
        </p:spPr>
      </p:pic>
    </p:spTree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迭代器模式</a:t>
            </a:r>
            <a:r>
              <a:rPr lang="en-US" altLang="zh-CN">
                <a:sym typeface="+mn-ea"/>
              </a:rPr>
              <a:t>1-6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828800"/>
            <a:ext cx="6858000" cy="3848100"/>
          </a:xfrm>
          <a:prstGeom prst="rect">
            <a:avLst/>
          </a:prstGeom>
        </p:spPr>
      </p:pic>
    </p:spTree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迭代器模式</a:t>
            </a:r>
            <a:r>
              <a:rPr lang="en-US" altLang="zh-CN">
                <a:sym typeface="+mn-ea"/>
              </a:rPr>
              <a:t>1-7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91715"/>
            <a:ext cx="7520940" cy="3888105"/>
          </a:xfrm>
          <a:prstGeom prst="rect">
            <a:avLst/>
          </a:prstGeom>
        </p:spPr>
      </p:pic>
    </p:spTree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438400"/>
            <a:ext cx="8325485" cy="30537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工厂方法模式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514600"/>
            <a:ext cx="7744555" cy="1692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800600"/>
            <a:ext cx="4046220" cy="563880"/>
          </a:xfrm>
          <a:prstGeom prst="rect">
            <a:avLst/>
          </a:prstGeom>
        </p:spPr>
      </p:pic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438400"/>
            <a:ext cx="7001510" cy="1303020"/>
          </a:xfrm>
          <a:prstGeom prst="rect">
            <a:avLst/>
          </a:prstGeom>
        </p:spPr>
      </p:pic>
    </p:spTree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命令</a:t>
            </a:r>
            <a:r>
              <a:rPr lang="zh-CN" altLang="en-US"/>
              <a:t>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362200"/>
            <a:ext cx="7373620" cy="3221990"/>
          </a:xfrm>
          <a:prstGeom prst="rect">
            <a:avLst/>
          </a:prstGeom>
        </p:spPr>
      </p:pic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使用场景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7060" y="2133600"/>
            <a:ext cx="8081645" cy="3268345"/>
          </a:xfrm>
          <a:prstGeom prst="rect">
            <a:avLst/>
          </a:prstGeom>
        </p:spPr>
      </p:pic>
    </p:spTree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命令模式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7400"/>
            <a:ext cx="4572000" cy="2866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5181600"/>
            <a:ext cx="3909060" cy="1097280"/>
          </a:xfrm>
          <a:prstGeom prst="rect">
            <a:avLst/>
          </a:prstGeom>
        </p:spPr>
      </p:pic>
    </p:spTree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命令模式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209800"/>
            <a:ext cx="3482340" cy="982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5200" y="2819400"/>
            <a:ext cx="5006340" cy="3337560"/>
          </a:xfrm>
          <a:prstGeom prst="rect">
            <a:avLst/>
          </a:prstGeom>
        </p:spPr>
      </p:pic>
    </p:spTree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命令模式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057400"/>
            <a:ext cx="7589520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命令模式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057400"/>
            <a:ext cx="7208520" cy="2240280"/>
          </a:xfrm>
          <a:prstGeom prst="rect">
            <a:avLst/>
          </a:prstGeom>
        </p:spPr>
      </p:pic>
    </p:spTree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命令模式</a:t>
            </a:r>
            <a:r>
              <a:rPr lang="en-US" altLang="zh-CN">
                <a:sym typeface="+mn-ea"/>
              </a:rPr>
              <a:t>1-5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301240"/>
            <a:ext cx="7315200" cy="2255520"/>
          </a:xfrm>
          <a:prstGeom prst="rect">
            <a:avLst/>
          </a:prstGeom>
        </p:spPr>
      </p:pic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命令模式</a:t>
            </a:r>
            <a:r>
              <a:rPr lang="en-US" altLang="zh-CN">
                <a:sym typeface="+mn-ea"/>
              </a:rPr>
              <a:t>1-6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362200"/>
            <a:ext cx="4709160" cy="22707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800600"/>
            <a:ext cx="6393180" cy="15087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2289175"/>
            <a:ext cx="2641600" cy="1836420"/>
          </a:xfrm>
          <a:prstGeom prst="rect">
            <a:avLst/>
          </a:prstGeom>
        </p:spPr>
      </p:pic>
    </p:spTree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命令模式</a:t>
            </a:r>
            <a:r>
              <a:rPr lang="en-US" altLang="zh-CN">
                <a:sym typeface="+mn-ea"/>
              </a:rPr>
              <a:t>1-7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438400"/>
            <a:ext cx="5867400" cy="1760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4343400"/>
            <a:ext cx="5593080" cy="159258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工厂方法模式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590800"/>
            <a:ext cx="5570220" cy="72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724400"/>
            <a:ext cx="5646420" cy="166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657600"/>
            <a:ext cx="3291840" cy="670560"/>
          </a:xfrm>
          <a:prstGeom prst="rect">
            <a:avLst/>
          </a:prstGeom>
        </p:spPr>
      </p:pic>
    </p:spTree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362200"/>
            <a:ext cx="8054340" cy="1638300"/>
          </a:xfrm>
          <a:prstGeom prst="rect">
            <a:avLst/>
          </a:prstGeom>
        </p:spPr>
      </p:pic>
    </p:spTree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91080"/>
            <a:ext cx="6861175" cy="3328035"/>
          </a:xfrm>
          <a:prstGeom prst="rect">
            <a:avLst/>
          </a:prstGeom>
        </p:spPr>
      </p:pic>
    </p:spTree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备忘录模式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0435" y="1905000"/>
            <a:ext cx="7263765" cy="3906520"/>
          </a:xfrm>
          <a:prstGeom prst="rect">
            <a:avLst/>
          </a:prstGeom>
        </p:spPr>
      </p:pic>
    </p:spTree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</a:t>
            </a:r>
            <a:r>
              <a:rPr lang="zh-CN" altLang="en-US"/>
              <a:t>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362200"/>
            <a:ext cx="7548880" cy="2438400"/>
          </a:xfrm>
          <a:prstGeom prst="rect">
            <a:avLst/>
          </a:prstGeom>
        </p:spPr>
      </p:pic>
    </p:spTree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备忘录模式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1960" y="1828800"/>
            <a:ext cx="8260080" cy="3223260"/>
          </a:xfrm>
          <a:prstGeom prst="rect">
            <a:avLst/>
          </a:prstGeom>
        </p:spPr>
      </p:pic>
    </p:spTree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备忘录模式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0" y="2133600"/>
            <a:ext cx="8610600" cy="3383280"/>
          </a:xfrm>
          <a:prstGeom prst="rect">
            <a:avLst/>
          </a:prstGeom>
        </p:spPr>
      </p:pic>
    </p:spTree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备忘录模式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800" y="1828800"/>
            <a:ext cx="7353300" cy="3665220"/>
          </a:xfrm>
          <a:prstGeom prst="rect">
            <a:avLst/>
          </a:prstGeom>
        </p:spPr>
      </p:pic>
    </p:spTree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备忘录模式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86000"/>
            <a:ext cx="7080885" cy="12496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038600"/>
            <a:ext cx="6629400" cy="1394460"/>
          </a:xfrm>
          <a:prstGeom prst="rect">
            <a:avLst/>
          </a:prstGeom>
        </p:spPr>
      </p:pic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备忘录模式</a:t>
            </a:r>
            <a:r>
              <a:rPr lang="en-US" altLang="zh-CN">
                <a:sym typeface="+mn-ea"/>
              </a:rPr>
              <a:t>1-5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1786890"/>
            <a:ext cx="8021320" cy="3284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5410200"/>
            <a:ext cx="4594860" cy="472440"/>
          </a:xfrm>
          <a:prstGeom prst="rect">
            <a:avLst/>
          </a:prstGeom>
        </p:spPr>
      </p:pic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备忘录模式</a:t>
            </a:r>
            <a:r>
              <a:rPr lang="en-US" altLang="zh-CN">
                <a:sym typeface="+mn-ea"/>
              </a:rPr>
              <a:t>1-6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057400"/>
            <a:ext cx="8153400" cy="28352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029200"/>
            <a:ext cx="6027420" cy="41148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工厂方法适用场景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9270" y="2438400"/>
            <a:ext cx="8125460" cy="3108960"/>
          </a:xfrm>
          <a:prstGeom prst="rect">
            <a:avLst/>
          </a:prstGeom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备忘录模式</a:t>
            </a:r>
            <a:r>
              <a:rPr lang="en-US" altLang="zh-CN">
                <a:sym typeface="+mn-ea"/>
              </a:rPr>
              <a:t>1-7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209800"/>
            <a:ext cx="7955280" cy="1653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267200"/>
            <a:ext cx="6316980" cy="1394460"/>
          </a:xfrm>
          <a:prstGeom prst="rect">
            <a:avLst/>
          </a:prstGeom>
        </p:spPr>
      </p:pic>
    </p:spTree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备忘录模式</a:t>
            </a:r>
            <a:r>
              <a:rPr lang="en-US" altLang="zh-CN">
                <a:sym typeface="+mn-ea"/>
              </a:rPr>
              <a:t>1-8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91080"/>
            <a:ext cx="6515100" cy="1737360"/>
          </a:xfrm>
          <a:prstGeom prst="rect">
            <a:avLst/>
          </a:prstGeom>
        </p:spPr>
      </p:pic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86000"/>
            <a:ext cx="7654290" cy="2331720"/>
          </a:xfrm>
          <a:prstGeom prst="rect">
            <a:avLst/>
          </a:prstGeom>
        </p:spPr>
      </p:pic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362200"/>
            <a:ext cx="7752080" cy="1447800"/>
          </a:xfrm>
          <a:prstGeom prst="rect">
            <a:avLst/>
          </a:prstGeom>
        </p:spPr>
      </p:pic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状态模式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905000"/>
            <a:ext cx="6418580" cy="3764280"/>
          </a:xfrm>
          <a:prstGeom prst="rect">
            <a:avLst/>
          </a:prstGeom>
        </p:spPr>
      </p:pic>
    </p:spTree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62200"/>
            <a:ext cx="6636385" cy="2004060"/>
          </a:xfrm>
          <a:prstGeom prst="rect">
            <a:avLst/>
          </a:prstGeom>
        </p:spPr>
      </p:pic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状态模式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09800"/>
            <a:ext cx="57531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状态模式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362200"/>
            <a:ext cx="5029200" cy="3398520"/>
          </a:xfrm>
          <a:prstGeom prst="rect">
            <a:avLst/>
          </a:prstGeom>
        </p:spPr>
      </p:pic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状态模式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905000"/>
            <a:ext cx="4671060" cy="25647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980" y="4648200"/>
            <a:ext cx="7475220" cy="951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1981200"/>
            <a:ext cx="3179445" cy="183642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" y="5638800"/>
            <a:ext cx="4320540" cy="728345"/>
          </a:xfrm>
          <a:prstGeom prst="rect">
            <a:avLst/>
          </a:prstGeom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状态模式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905000"/>
            <a:ext cx="6088380" cy="27965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3810000"/>
            <a:ext cx="6004560" cy="246443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工厂方法优点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514600"/>
            <a:ext cx="7230110" cy="1661160"/>
          </a:xfrm>
          <a:prstGeom prst="rect">
            <a:avLst/>
          </a:prstGeom>
        </p:spPr>
      </p:pic>
    </p:spTree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状态模式</a:t>
            </a:r>
            <a:r>
              <a:rPr lang="en-US" altLang="zh-CN">
                <a:sym typeface="+mn-ea"/>
              </a:rPr>
              <a:t>1-5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09800"/>
            <a:ext cx="5349240" cy="1943100"/>
          </a:xfrm>
          <a:prstGeom prst="rect">
            <a:avLst/>
          </a:prstGeom>
        </p:spPr>
      </p:pic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210" y="2362200"/>
            <a:ext cx="7307580" cy="3122295"/>
          </a:xfrm>
          <a:prstGeom prst="rect">
            <a:avLst/>
          </a:prstGeom>
        </p:spPr>
      </p:pic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438400"/>
            <a:ext cx="7642225" cy="3027045"/>
          </a:xfrm>
          <a:prstGeom prst="rect">
            <a:avLst/>
          </a:prstGeom>
        </p:spPr>
      </p:pic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中介者模式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09800"/>
            <a:ext cx="7494905" cy="3670300"/>
          </a:xfrm>
          <a:prstGeom prst="rect">
            <a:avLst/>
          </a:prstGeom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2755" y="2514600"/>
            <a:ext cx="8390890" cy="2468880"/>
          </a:xfrm>
          <a:prstGeom prst="rect">
            <a:avLst/>
          </a:prstGeom>
        </p:spPr>
      </p:pic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中介者模式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905000"/>
            <a:ext cx="6141720" cy="25285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4800600"/>
            <a:ext cx="4892040" cy="990600"/>
          </a:xfrm>
          <a:prstGeom prst="rect">
            <a:avLst/>
          </a:prstGeom>
        </p:spPr>
      </p:pic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中介者模式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38400"/>
            <a:ext cx="7284720" cy="1866900"/>
          </a:xfrm>
          <a:prstGeom prst="rect">
            <a:avLst/>
          </a:prstGeom>
        </p:spPr>
      </p:pic>
    </p:spTree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中介者模式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133600"/>
            <a:ext cx="6576060" cy="3390900"/>
          </a:xfrm>
          <a:prstGeom prst="rect">
            <a:avLst/>
          </a:prstGeom>
        </p:spPr>
      </p:pic>
    </p:spTree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362200"/>
            <a:ext cx="7536180" cy="1859280"/>
          </a:xfrm>
          <a:prstGeom prst="rect">
            <a:avLst/>
          </a:prstGeom>
        </p:spPr>
      </p:pic>
    </p:spTree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1170" y="2362200"/>
            <a:ext cx="8202295" cy="163068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工厂方法缺点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647950"/>
            <a:ext cx="7426325" cy="1562100"/>
          </a:xfrm>
          <a:prstGeom prst="rect">
            <a:avLst/>
          </a:prstGeom>
        </p:spPr>
      </p:pic>
    </p:spTree>
  </p:cSld>
  <p:clrMapOvr>
    <a:masterClrMapping/>
  </p:clrMapOvr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解释器模式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0" y="2286000"/>
            <a:ext cx="7478395" cy="3723640"/>
          </a:xfrm>
          <a:prstGeom prst="rect">
            <a:avLst/>
          </a:prstGeom>
        </p:spPr>
      </p:pic>
    </p:spTree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362200"/>
            <a:ext cx="5997575" cy="1859280"/>
          </a:xfrm>
          <a:prstGeom prst="rect">
            <a:avLst/>
          </a:prstGeom>
        </p:spPr>
      </p:pic>
    </p:spTree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解释器模式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362200"/>
            <a:ext cx="5082540" cy="1036320"/>
          </a:xfrm>
          <a:prstGeom prst="rect">
            <a:avLst/>
          </a:prstGeom>
        </p:spPr>
      </p:pic>
    </p:spTree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06780" y="2362200"/>
            <a:ext cx="7330440" cy="3447415"/>
          </a:xfrm>
          <a:prstGeom prst="rect">
            <a:avLst/>
          </a:prstGeom>
        </p:spPr>
      </p:pic>
    </p:spTree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86000"/>
            <a:ext cx="6174105" cy="3246120"/>
          </a:xfrm>
          <a:prstGeom prst="rect">
            <a:avLst/>
          </a:prstGeom>
        </p:spPr>
      </p:pic>
    </p:spTree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362200"/>
            <a:ext cx="6165850" cy="2849880"/>
          </a:xfrm>
          <a:prstGeom prst="rect">
            <a:avLst/>
          </a:prstGeom>
        </p:spPr>
      </p:pic>
    </p:spTree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1-5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62200"/>
            <a:ext cx="6449695" cy="2865120"/>
          </a:xfrm>
          <a:prstGeom prst="rect">
            <a:avLst/>
          </a:prstGeom>
        </p:spPr>
      </p:pic>
    </p:spTree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1-6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057400"/>
            <a:ext cx="7216140" cy="1684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581400"/>
            <a:ext cx="6990080" cy="2656840"/>
          </a:xfrm>
          <a:prstGeom prst="rect">
            <a:avLst/>
          </a:prstGeom>
        </p:spPr>
      </p:pic>
    </p:spTree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1-7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30780"/>
            <a:ext cx="8237220" cy="1996440"/>
          </a:xfrm>
          <a:prstGeom prst="rect">
            <a:avLst/>
          </a:prstGeom>
        </p:spPr>
      </p:pic>
    </p:spTree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1-8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438400"/>
            <a:ext cx="6705600" cy="3287395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抽象工厂模式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8845" y="2590800"/>
            <a:ext cx="7306945" cy="10515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400" y="4343400"/>
            <a:ext cx="4023360" cy="594360"/>
          </a:xfrm>
          <a:prstGeom prst="rect">
            <a:avLst/>
          </a:prstGeom>
        </p:spPr>
      </p:pic>
    </p:spTree>
  </p:cSld>
  <p:clrMapOvr>
    <a:masterClrMapping/>
  </p:clrMapOvr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1-9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91080"/>
            <a:ext cx="4716780" cy="1127760"/>
          </a:xfrm>
          <a:prstGeom prst="rect">
            <a:avLst/>
          </a:prstGeom>
        </p:spPr>
      </p:pic>
    </p:spTree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1-10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438400"/>
            <a:ext cx="8434070" cy="1988820"/>
          </a:xfrm>
          <a:prstGeom prst="rect">
            <a:avLst/>
          </a:prstGeom>
        </p:spPr>
      </p:pic>
    </p:spTree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981200"/>
            <a:ext cx="6695440" cy="3303905"/>
          </a:xfrm>
          <a:prstGeom prst="rect">
            <a:avLst/>
          </a:prstGeom>
        </p:spPr>
      </p:pic>
    </p:spTree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209800"/>
            <a:ext cx="7962900" cy="1744980"/>
          </a:xfrm>
          <a:prstGeom prst="rect">
            <a:avLst/>
          </a:prstGeom>
        </p:spPr>
      </p:pic>
    </p:spTree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2-1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133600"/>
            <a:ext cx="6431280" cy="3835400"/>
          </a:xfrm>
          <a:prstGeom prst="rect">
            <a:avLst/>
          </a:prstGeom>
        </p:spPr>
      </p:pic>
    </p:spTree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2-2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133600"/>
            <a:ext cx="7112000" cy="4198620"/>
          </a:xfrm>
          <a:prstGeom prst="rect">
            <a:avLst/>
          </a:prstGeom>
        </p:spPr>
      </p:pic>
    </p:spTree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2-3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0130" y="1981200"/>
            <a:ext cx="7216140" cy="4225925"/>
          </a:xfrm>
          <a:prstGeom prst="rect">
            <a:avLst/>
          </a:prstGeom>
        </p:spPr>
      </p:pic>
    </p:spTree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2-4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1524000"/>
            <a:ext cx="4739640" cy="4747260"/>
          </a:xfrm>
          <a:prstGeom prst="rect">
            <a:avLst/>
          </a:prstGeom>
        </p:spPr>
      </p:pic>
    </p:spTree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2-5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86000"/>
            <a:ext cx="6985000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解释器模式</a:t>
            </a:r>
            <a:r>
              <a:rPr lang="en-US" altLang="zh-CN">
                <a:sym typeface="+mn-ea"/>
              </a:rPr>
              <a:t>2-6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114550"/>
            <a:ext cx="743712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抽象工厂模式</a:t>
            </a:r>
            <a:r>
              <a:rPr lang="en-US" altLang="zh-CN">
                <a:sym typeface="+mn-ea"/>
              </a:rPr>
              <a:t>1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43400" y="2438400"/>
            <a:ext cx="4450080" cy="26822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524760"/>
            <a:ext cx="2583180" cy="807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3962400"/>
            <a:ext cx="2316480" cy="769620"/>
          </a:xfrm>
          <a:prstGeom prst="rect">
            <a:avLst/>
          </a:prstGeom>
        </p:spPr>
      </p:pic>
    </p:spTree>
  </p:cSld>
  <p:clrMapOvr>
    <a:masterClrMapping/>
  </p:clrMapOvr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访问者模式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62200"/>
            <a:ext cx="7190740" cy="3488690"/>
          </a:xfrm>
          <a:prstGeom prst="rect">
            <a:avLst/>
          </a:prstGeom>
        </p:spPr>
      </p:pic>
    </p:spTree>
  </p:cSld>
  <p:clrMapOvr>
    <a:masterClrMapping/>
  </p:clrMapOvr>
</p:sld>
</file>

<file path=ppt/slides/slide2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访问者模式适用场景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905000"/>
            <a:ext cx="6810375" cy="3817620"/>
          </a:xfrm>
          <a:prstGeom prst="rect">
            <a:avLst/>
          </a:prstGeom>
        </p:spPr>
      </p:pic>
    </p:spTree>
  </p:cSld>
  <p:clrMapOvr>
    <a:masterClrMapping/>
  </p:clrMapOvr>
</p:sld>
</file>

<file path=ppt/slides/slide2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访问者模式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905000"/>
            <a:ext cx="7467600" cy="4107180"/>
          </a:xfrm>
          <a:prstGeom prst="rect">
            <a:avLst/>
          </a:prstGeom>
        </p:spPr>
      </p:pic>
    </p:spTree>
  </p:cSld>
  <p:clrMapOvr>
    <a:masterClrMapping/>
  </p:clrMapOvr>
</p:sld>
</file>

<file path=ppt/slides/slide2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访问者模式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905000"/>
            <a:ext cx="6598920" cy="4213860"/>
          </a:xfrm>
          <a:prstGeom prst="rect">
            <a:avLst/>
          </a:prstGeom>
        </p:spPr>
      </p:pic>
    </p:spTree>
  </p:cSld>
  <p:clrMapOvr>
    <a:masterClrMapping/>
  </p:clrMapOvr>
</p:sld>
</file>

<file path=ppt/slides/slide2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访问者模式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362200"/>
            <a:ext cx="5334000" cy="29870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181600"/>
            <a:ext cx="5219700" cy="1249680"/>
          </a:xfrm>
          <a:prstGeom prst="rect">
            <a:avLst/>
          </a:prstGeom>
        </p:spPr>
      </p:pic>
    </p:spTree>
  </p:cSld>
  <p:clrMapOvr>
    <a:masterClrMapping/>
  </p:clrMapOvr>
</p:sld>
</file>

<file path=ppt/slides/slide2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访问者模式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86000"/>
            <a:ext cx="4130040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2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访问者模式</a:t>
            </a:r>
            <a:r>
              <a:rPr lang="en-US" altLang="zh-CN">
                <a:sym typeface="+mn-ea"/>
              </a:rPr>
              <a:t>1-5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09800"/>
            <a:ext cx="6492240" cy="3124200"/>
          </a:xfrm>
          <a:prstGeom prst="rect">
            <a:avLst/>
          </a:prstGeom>
        </p:spPr>
      </p:pic>
    </p:spTree>
  </p:cSld>
  <p:clrMapOvr>
    <a:masterClrMapping/>
  </p:clrMapOvr>
</p:sld>
</file>

<file path=ppt/slides/slide2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访问者模式</a:t>
            </a:r>
            <a:r>
              <a:rPr lang="en-US" altLang="zh-CN">
                <a:sym typeface="+mn-ea"/>
              </a:rPr>
              <a:t>1-6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09800"/>
            <a:ext cx="7165975" cy="3230880"/>
          </a:xfrm>
          <a:prstGeom prst="rect">
            <a:avLst/>
          </a:prstGeom>
        </p:spPr>
      </p:pic>
    </p:spTree>
  </p:cSld>
  <p:clrMapOvr>
    <a:masterClrMapping/>
  </p:clrMapOvr>
</p:sld>
</file>

<file path=ppt/slides/slide2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访问者模式</a:t>
            </a:r>
            <a:r>
              <a:rPr lang="en-US" altLang="zh-CN">
                <a:sym typeface="+mn-ea"/>
              </a:rPr>
              <a:t>1-7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1828800"/>
            <a:ext cx="8069580" cy="27463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800600"/>
            <a:ext cx="5105400" cy="1076960"/>
          </a:xfrm>
          <a:prstGeom prst="rect">
            <a:avLst/>
          </a:prstGeom>
        </p:spPr>
      </p:pic>
    </p:spTree>
  </p:cSld>
  <p:clrMapOvr>
    <a:masterClrMapping/>
  </p:clrMapOvr>
</p:sld>
</file>

<file path=ppt/slides/slide2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访问者模式</a:t>
            </a:r>
            <a:r>
              <a:rPr lang="en-US" altLang="zh-CN">
                <a:sym typeface="+mn-ea"/>
              </a:rPr>
              <a:t>1-8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09800"/>
            <a:ext cx="7330440" cy="27965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依赖倒置原则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33400" y="2524760"/>
            <a:ext cx="8283575" cy="342963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抽象工厂模式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8600" y="2209800"/>
            <a:ext cx="4175760" cy="11887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133600"/>
            <a:ext cx="4236720" cy="11811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" y="3962400"/>
            <a:ext cx="4130040" cy="108204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3802380"/>
            <a:ext cx="3954780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3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057400"/>
            <a:ext cx="7192010" cy="3924300"/>
          </a:xfrm>
          <a:prstGeom prst="rect">
            <a:avLst/>
          </a:prstGeom>
        </p:spPr>
      </p:pic>
    </p:spTree>
  </p:cSld>
  <p:clrMapOvr>
    <a:masterClrMapping/>
  </p:clrMapOvr>
</p:sld>
</file>

<file path=ppt/slides/slide3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057400"/>
            <a:ext cx="7993380" cy="3294380"/>
          </a:xfrm>
          <a:prstGeom prst="rect">
            <a:avLst/>
          </a:prstGeom>
        </p:spPr>
      </p:pic>
    </p:spTree>
  </p:cSld>
  <p:clrMapOvr>
    <a:masterClrMapping/>
  </p:clrMapOvr>
</p:sld>
</file>

<file path=ppt/slides/slide3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观察者模式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62200"/>
            <a:ext cx="7463155" cy="3432175"/>
          </a:xfrm>
          <a:prstGeom prst="rect">
            <a:avLst/>
          </a:prstGeom>
        </p:spPr>
      </p:pic>
    </p:spTree>
  </p:cSld>
  <p:clrMapOvr>
    <a:masterClrMapping/>
  </p:clrMapOvr>
</p:sld>
</file>

<file path=ppt/slides/slide3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209800"/>
            <a:ext cx="7509510" cy="3745865"/>
          </a:xfrm>
          <a:prstGeom prst="rect">
            <a:avLst/>
          </a:prstGeom>
        </p:spPr>
      </p:pic>
    </p:spTree>
  </p:cSld>
  <p:clrMapOvr>
    <a:masterClrMapping/>
  </p:clrMapOvr>
</p:sld>
</file>

<file path=ppt/slides/slide3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观察者模式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981200"/>
            <a:ext cx="6256020" cy="2673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905000"/>
            <a:ext cx="4549140" cy="4114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654550"/>
            <a:ext cx="6954520" cy="1595755"/>
          </a:xfrm>
          <a:prstGeom prst="rect">
            <a:avLst/>
          </a:prstGeom>
        </p:spPr>
      </p:pic>
    </p:spTree>
  </p:cSld>
  <p:clrMapOvr>
    <a:masterClrMapping/>
  </p:clrMapOvr>
</p:sld>
</file>

<file path=ppt/slides/slide3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观察者模式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057400"/>
            <a:ext cx="5554980" cy="4213860"/>
          </a:xfrm>
          <a:prstGeom prst="rect">
            <a:avLst/>
          </a:prstGeom>
        </p:spPr>
      </p:pic>
    </p:spTree>
  </p:cSld>
  <p:clrMapOvr>
    <a:masterClrMapping/>
  </p:clrMapOvr>
</p:sld>
</file>

<file path=ppt/slides/slide3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观察者模式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3581400"/>
            <a:ext cx="6809105" cy="229679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05000"/>
            <a:ext cx="5478780" cy="1539875"/>
          </a:xfrm>
          <a:prstGeom prst="rect">
            <a:avLst/>
          </a:prstGeom>
        </p:spPr>
      </p:pic>
    </p:spTree>
  </p:cSld>
  <p:clrMapOvr>
    <a:masterClrMapping/>
  </p:clrMapOvr>
</p:sld>
</file>

<file path=ppt/slides/slide3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观察者模式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362200"/>
            <a:ext cx="6644640" cy="3430905"/>
          </a:xfrm>
          <a:prstGeom prst="rect">
            <a:avLst/>
          </a:prstGeom>
        </p:spPr>
      </p:pic>
    </p:spTree>
  </p:cSld>
  <p:clrMapOvr>
    <a:masterClrMapping/>
  </p:clrMapOvr>
</p:sld>
</file>

<file path=ppt/slides/slide3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观察者模式</a:t>
            </a:r>
            <a:r>
              <a:rPr lang="en-US" altLang="zh-CN">
                <a:sym typeface="+mn-ea"/>
              </a:rPr>
              <a:t>2-1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09800"/>
            <a:ext cx="7399020" cy="2766060"/>
          </a:xfrm>
          <a:prstGeom prst="rect">
            <a:avLst/>
          </a:prstGeom>
        </p:spPr>
      </p:pic>
    </p:spTree>
  </p:cSld>
  <p:clrMapOvr>
    <a:masterClrMapping/>
  </p:clrMapOvr>
</p:sld>
</file>

<file path=ppt/slides/slide3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观察者模式</a:t>
            </a:r>
            <a:r>
              <a:rPr lang="en-US" altLang="zh-CN">
                <a:sym typeface="+mn-ea"/>
              </a:rPr>
              <a:t>2-2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2362200"/>
            <a:ext cx="5943600" cy="2918460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抽象工厂模式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9200" y="1905000"/>
            <a:ext cx="5257800" cy="179451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4114800"/>
            <a:ext cx="5524500" cy="1741170"/>
          </a:xfrm>
          <a:prstGeom prst="rect">
            <a:avLst/>
          </a:prstGeom>
        </p:spPr>
      </p:pic>
    </p:spTree>
  </p:cSld>
  <p:clrMapOvr>
    <a:masterClrMapping/>
  </p:clrMapOvr>
</p:sld>
</file>

<file path=ppt/slides/slide3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81200"/>
            <a:ext cx="7546975" cy="4091940"/>
          </a:xfrm>
          <a:prstGeom prst="rect">
            <a:avLst/>
          </a:prstGeom>
        </p:spPr>
      </p:pic>
    </p:spTree>
  </p:cSld>
  <p:clrMapOvr>
    <a:masterClrMapping/>
  </p:clrMapOvr>
</p:sld>
</file>

<file path=ppt/slides/slide3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905000"/>
            <a:ext cx="7813675" cy="4183380"/>
          </a:xfrm>
          <a:prstGeom prst="rect">
            <a:avLst/>
          </a:prstGeom>
        </p:spPr>
      </p:pic>
    </p:spTree>
  </p:cSld>
  <p:clrMapOvr>
    <a:masterClrMapping/>
  </p:clrMapOvr>
</p:sld>
</file>

<file path=ppt/slides/slide3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七大原则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1600200"/>
            <a:ext cx="8018780" cy="4304665"/>
          </a:xfrm>
          <a:prstGeom prst="rect">
            <a:avLst/>
          </a:prstGeom>
        </p:spPr>
      </p:pic>
    </p:spTree>
  </p:cSld>
  <p:clrMapOvr>
    <a:masterClrMapping/>
  </p:clrMapOvr>
</p:sld>
</file>

<file path=ppt/slides/slide3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七大原则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905000"/>
            <a:ext cx="8096885" cy="4515485"/>
          </a:xfrm>
          <a:prstGeom prst="rect">
            <a:avLst/>
          </a:prstGeom>
        </p:spPr>
      </p:pic>
    </p:spTree>
  </p:cSld>
  <p:clrMapOvr>
    <a:masterClrMapping/>
  </p:clrMapOvr>
</p:sld>
</file>

<file path=ppt/slides/slide3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创建型设计模式使用频率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133600"/>
            <a:ext cx="6486525" cy="27959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7920" y="5873750"/>
            <a:ext cx="5318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左边的大于右边的，橙色的大于灰色的</a:t>
            </a:r>
            <a:endParaRPr lang="zh-CN" altLang="en-US"/>
          </a:p>
        </p:txBody>
      </p:sp>
    </p:spTree>
  </p:cSld>
  <p:clrMapOvr>
    <a:masterClrMapping/>
  </p:clrMapOvr>
</p:sld>
</file>

<file path=ppt/slides/slide3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结构型设计模式使用频率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0200" y="2133600"/>
            <a:ext cx="6336665" cy="3596640"/>
          </a:xfrm>
          <a:prstGeom prst="rect">
            <a:avLst/>
          </a:prstGeom>
        </p:spPr>
      </p:pic>
    </p:spTree>
  </p:cSld>
  <p:clrMapOvr>
    <a:masterClrMapping/>
  </p:clrMapOvr>
</p:sld>
</file>

<file path=ppt/slides/slide3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行为型模式使用频率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362200"/>
            <a:ext cx="7737475" cy="3418840"/>
          </a:xfrm>
          <a:prstGeom prst="rect">
            <a:avLst/>
          </a:prstGeom>
        </p:spPr>
      </p:pic>
    </p:spTree>
  </p:cSld>
  <p:clrMapOvr>
    <a:masterClrMapping/>
  </p:clrMapOvr>
</p:sld>
</file>

<file path=ppt/slides/slide3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创建型设计模式归纳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3630" y="2362200"/>
            <a:ext cx="6936740" cy="3989705"/>
          </a:xfrm>
          <a:prstGeom prst="rect">
            <a:avLst/>
          </a:prstGeom>
        </p:spPr>
      </p:pic>
    </p:spTree>
  </p:cSld>
  <p:clrMapOvr>
    <a:masterClrMapping/>
  </p:clrMapOvr>
</p:sld>
</file>

<file path=ppt/slides/slide3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结构性设计模式归纳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91080"/>
            <a:ext cx="7700010" cy="3717290"/>
          </a:xfrm>
          <a:prstGeom prst="rect">
            <a:avLst/>
          </a:prstGeom>
        </p:spPr>
      </p:pic>
    </p:spTree>
  </p:cSld>
  <p:clrMapOvr>
    <a:masterClrMapping/>
  </p:clrMapOvr>
</p:sld>
</file>

<file path=ppt/slides/slide3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行为型设计模式归纳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209800"/>
            <a:ext cx="8066405" cy="38773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抽象工厂模式</a:t>
            </a:r>
            <a:r>
              <a:rPr lang="en-US" altLang="zh-CN">
                <a:sym typeface="+mn-ea"/>
              </a:rPr>
              <a:t>4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438400"/>
            <a:ext cx="5509260" cy="1706880"/>
          </a:xfrm>
          <a:prstGeom prst="rect">
            <a:avLst/>
          </a:prstGeom>
        </p:spPr>
      </p:pic>
    </p:spTree>
  </p:cSld>
  <p:clrMapOvr>
    <a:masterClrMapping/>
  </p:clrMapOvr>
</p:sld>
</file>

<file path=ppt/slides/slide3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设计模式混用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1752600"/>
            <a:ext cx="6789420" cy="4693920"/>
          </a:xfrm>
          <a:prstGeom prst="rect">
            <a:avLst/>
          </a:prstGeom>
        </p:spPr>
      </p:pic>
    </p:spTree>
  </p:cSld>
  <p:clrMapOvr>
    <a:masterClrMapping/>
  </p:clrMapOvr>
</p:sld>
</file>

<file path=ppt/slides/slide3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模式区别</a:t>
            </a:r>
            <a:r>
              <a:rPr lang="en-US" altLang="zh-CN"/>
              <a:t>1-1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905000"/>
            <a:ext cx="7636510" cy="3939540"/>
          </a:xfrm>
          <a:prstGeom prst="rect">
            <a:avLst/>
          </a:prstGeom>
        </p:spPr>
      </p:pic>
    </p:spTree>
  </p:cSld>
  <p:clrMapOvr>
    <a:masterClrMapping/>
  </p:clrMapOvr>
</p:sld>
</file>

<file path=ppt/slides/slide3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模式区别</a:t>
            </a:r>
            <a:r>
              <a:rPr lang="en-US" altLang="zh-CN">
                <a:sym typeface="+mn-ea"/>
              </a:rPr>
              <a:t>1-2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286000"/>
            <a:ext cx="7132955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3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模式区别</a:t>
            </a:r>
            <a:r>
              <a:rPr lang="en-US" altLang="zh-CN">
                <a:sym typeface="+mn-ea"/>
              </a:rPr>
              <a:t>1-3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43305" y="2291080"/>
            <a:ext cx="7209790" cy="2407920"/>
          </a:xfrm>
          <a:prstGeom prst="rect">
            <a:avLst/>
          </a:prstGeom>
        </p:spPr>
      </p:pic>
    </p:spTree>
  </p:cSld>
  <p:clrMapOvr>
    <a:masterClrMapping/>
  </p:clrMapOvr>
</p:sld>
</file>

<file path=ppt/slides/slide3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模式区别</a:t>
            </a:r>
            <a:r>
              <a:rPr lang="en-US" altLang="zh-CN">
                <a:sym typeface="+mn-ea"/>
              </a:rPr>
              <a:t>1-4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438400"/>
            <a:ext cx="5864860" cy="2385060"/>
          </a:xfrm>
          <a:prstGeom prst="rect">
            <a:avLst/>
          </a:prstGeom>
        </p:spPr>
      </p:pic>
    </p:spTree>
  </p:cSld>
  <p:clrMapOvr>
    <a:masterClrMapping/>
  </p:clrMapOvr>
</p:sld>
</file>

<file path=ppt/slides/slide3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模式区别</a:t>
            </a:r>
            <a:r>
              <a:rPr lang="en-US" altLang="zh-CN">
                <a:sym typeface="+mn-ea"/>
              </a:rPr>
              <a:t>1-5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09800"/>
            <a:ext cx="7738745" cy="2811780"/>
          </a:xfrm>
          <a:prstGeom prst="rect">
            <a:avLst/>
          </a:prstGeom>
        </p:spPr>
      </p:pic>
    </p:spTree>
  </p:cSld>
  <p:clrMapOvr>
    <a:masterClrMapping/>
  </p:clrMapOvr>
</p:sld>
</file>

<file path=ppt/slides/slide3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模式区别</a:t>
            </a:r>
            <a:r>
              <a:rPr lang="en-US" altLang="zh-CN">
                <a:sym typeface="+mn-ea"/>
              </a:rPr>
              <a:t>1-6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133600"/>
            <a:ext cx="7343775" cy="3017520"/>
          </a:xfrm>
          <a:prstGeom prst="rect">
            <a:avLst/>
          </a:prstGeom>
        </p:spPr>
      </p:pic>
    </p:spTree>
  </p:cSld>
  <p:clrMapOvr>
    <a:masterClrMapping/>
  </p:clrMapOvr>
</p:sld>
</file>

<file path=ppt/slides/slide3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模式区别</a:t>
            </a:r>
            <a:r>
              <a:rPr lang="en-US" altLang="zh-CN">
                <a:sym typeface="+mn-ea"/>
              </a:rPr>
              <a:t>1-7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91080"/>
            <a:ext cx="6948805" cy="3375660"/>
          </a:xfrm>
          <a:prstGeom prst="rect">
            <a:avLst/>
          </a:prstGeom>
        </p:spPr>
      </p:pic>
    </p:spTree>
  </p:cSld>
  <p:clrMapOvr>
    <a:masterClrMapping/>
  </p:clrMapOvr>
</p:sld>
</file>

<file path=ppt/slides/slide3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模式区别</a:t>
            </a:r>
            <a:r>
              <a:rPr lang="en-US" altLang="zh-CN">
                <a:sym typeface="+mn-ea"/>
              </a:rPr>
              <a:t>1-8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438400"/>
            <a:ext cx="7341870" cy="2217420"/>
          </a:xfrm>
          <a:prstGeom prst="rect">
            <a:avLst/>
          </a:prstGeom>
        </p:spPr>
      </p:pic>
    </p:spTree>
  </p:cSld>
  <p:clrMapOvr>
    <a:masterClrMapping/>
  </p:clrMapOvr>
</p:sld>
</file>

<file path=ppt/slides/slide3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模式区别</a:t>
            </a:r>
            <a:r>
              <a:rPr lang="en-US" altLang="zh-CN">
                <a:sym typeface="+mn-ea"/>
              </a:rPr>
              <a:t>1-9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291080"/>
            <a:ext cx="8183880" cy="237744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抽象工厂模式缺点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667000"/>
            <a:ext cx="8237855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3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模式区别</a:t>
            </a:r>
            <a:r>
              <a:rPr lang="en-US" altLang="zh-CN">
                <a:sym typeface="+mn-ea"/>
              </a:rPr>
              <a:t>1-10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286000"/>
            <a:ext cx="7825740" cy="3619500"/>
          </a:xfrm>
          <a:prstGeom prst="rect">
            <a:avLst/>
          </a:prstGeom>
        </p:spPr>
      </p:pic>
    </p:spTree>
  </p:cSld>
  <p:clrMapOvr>
    <a:masterClrMapping/>
  </p:clrMapOvr>
</p:sld>
</file>

<file path=ppt/slides/slide3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抽象工厂优点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588260"/>
            <a:ext cx="6126480" cy="214884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5400" y="8380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抽象工厂的应用场景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1905000"/>
            <a:ext cx="7098665" cy="352806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90600" y="9904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单例模式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286000"/>
            <a:ext cx="7200900" cy="34798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单例模式适用场景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667000"/>
            <a:ext cx="7117080" cy="6324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4038600"/>
            <a:ext cx="7229475" cy="147828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单例模式常见写法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438400"/>
            <a:ext cx="4122420" cy="364236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饿汉式单例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590800"/>
            <a:ext cx="6004560" cy="594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81400"/>
            <a:ext cx="7299960" cy="19202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5410200"/>
            <a:ext cx="3406140" cy="9220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依赖倒置原则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524760"/>
            <a:ext cx="4480560" cy="9982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2514600"/>
            <a:ext cx="3596640" cy="990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14800"/>
            <a:ext cx="4030980" cy="190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1000" y="4191000"/>
            <a:ext cx="4404360" cy="70866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饿汉式单例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590800"/>
            <a:ext cx="7399020" cy="29108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47800" y="57912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类加载的时候就初始化了类</a:t>
            </a:r>
            <a:endParaRPr lang="zh-CN" alt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懒汉式单例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590800"/>
            <a:ext cx="5455920" cy="601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581400"/>
            <a:ext cx="5173980" cy="27889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3322320"/>
            <a:ext cx="1965960" cy="96774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724400"/>
            <a:ext cx="2357120" cy="151320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懒汉式单例</a:t>
            </a:r>
            <a:r>
              <a:rPr lang="en-US" altLang="zh-CN">
                <a:sym typeface="+mn-ea"/>
              </a:rPr>
              <a:t>2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362200"/>
            <a:ext cx="6256020" cy="27127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28800" y="54864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解决线程不安全问题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5400" y="4953000"/>
            <a:ext cx="2537460" cy="101346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8380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懒汉式单例</a:t>
            </a:r>
            <a:r>
              <a:rPr lang="en-US" altLang="zh-CN">
                <a:sym typeface="+mn-ea"/>
              </a:rPr>
              <a:t>3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057400"/>
            <a:ext cx="5913120" cy="32689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52550" y="5715000"/>
            <a:ext cx="6572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这个样子的，影响性能，生成的对象还不是唯一的，单例的</a:t>
            </a:r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380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懒汉式单例</a:t>
            </a:r>
            <a:r>
              <a:rPr lang="en-US" altLang="zh-CN">
                <a:sym typeface="+mn-ea"/>
              </a:rPr>
              <a:t>4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057400"/>
            <a:ext cx="6408420" cy="31934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74115" y="5828030"/>
            <a:ext cx="67868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双重检查，指令重排问题，是</a:t>
            </a:r>
            <a:r>
              <a:rPr lang="en-US" altLang="zh-CN"/>
              <a:t>instance</a:t>
            </a:r>
            <a:r>
              <a:rPr lang="zh-CN" altLang="en-US"/>
              <a:t>先创建还是</a:t>
            </a:r>
            <a:r>
              <a:rPr lang="en-US" altLang="zh-CN"/>
              <a:t>new Lazy</a:t>
            </a:r>
            <a:endParaRPr lang="en-US" altLang="zh-CN"/>
          </a:p>
          <a:p>
            <a:r>
              <a:rPr lang="zh-CN" altLang="en-US"/>
              <a:t>的实例先创建的问题，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4419600"/>
            <a:ext cx="2987040" cy="102108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98220" y="9904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懒汉式单例</a:t>
            </a:r>
            <a:r>
              <a:rPr lang="en-US" altLang="zh-CN">
                <a:sym typeface="+mn-ea"/>
              </a:rPr>
              <a:t>5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057400"/>
            <a:ext cx="6155690" cy="29146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09600" y="5715000"/>
            <a:ext cx="66440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静态内部类，调用内部类的时候，内部类才会被加载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4953000"/>
            <a:ext cx="549402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8380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懒汉式单例</a:t>
            </a:r>
            <a:r>
              <a:rPr lang="en-US" altLang="zh-CN">
                <a:sym typeface="+mn-ea"/>
              </a:rPr>
              <a:t>6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1981200"/>
            <a:ext cx="7086600" cy="324167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392555" y="574611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反射破坏单例模式</a:t>
            </a:r>
            <a:endParaRPr lang="zh-CN" alt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懒汉式单例</a:t>
            </a:r>
            <a:r>
              <a:rPr lang="en-US" altLang="zh-CN">
                <a:sym typeface="+mn-ea"/>
              </a:rPr>
              <a:t>7</a:t>
            </a:r>
            <a:endParaRPr lang="en-US" altLang="zh-CN">
              <a:sym typeface="+mn-ea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438400"/>
            <a:ext cx="7128510" cy="28346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0405" y="586486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避免单例被反射破坏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5181600"/>
            <a:ext cx="668274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注册式单例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667000"/>
            <a:ext cx="5906770" cy="723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886200"/>
            <a:ext cx="6263640" cy="234759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注册式单例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590800"/>
            <a:ext cx="6408420" cy="1417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47800" y="4572000"/>
            <a:ext cx="27139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不允许用构造方法生成枚举对象，因此，无法通过反射创建枚举对象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依赖倒置原则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015490"/>
            <a:ext cx="4198620" cy="2827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1981200"/>
            <a:ext cx="4030980" cy="1104900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容器式单例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209800"/>
            <a:ext cx="7879080" cy="4127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3886200"/>
            <a:ext cx="3200400" cy="163830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序列化破坏单例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524760"/>
            <a:ext cx="7467600" cy="24853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5257800"/>
            <a:ext cx="3482340" cy="11201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5410200"/>
            <a:ext cx="4053840" cy="79248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904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序列化破坏单例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981200"/>
            <a:ext cx="8001000" cy="3609975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序列化破坏单例解决方法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590800"/>
            <a:ext cx="4823460" cy="44196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74090" y="3724275"/>
            <a:ext cx="76511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在单例类上加上这样子一个方法，底层会去判断是否写了这个方法，如果没有写这个方法，就</a:t>
            </a:r>
            <a:r>
              <a:rPr lang="en-US" altLang="zh-CN"/>
              <a:t>new Instance();</a:t>
            </a:r>
            <a:r>
              <a:rPr lang="zh-CN" altLang="en-US"/>
              <a:t>生成一个新对象，如果写了这个方法，就会把</a:t>
            </a:r>
            <a:r>
              <a:rPr lang="en-US" altLang="zh-CN"/>
              <a:t>INSTANCE</a:t>
            </a:r>
            <a:r>
              <a:rPr lang="zh-CN" altLang="en-US"/>
              <a:t>返回出去</a:t>
            </a:r>
            <a:endParaRPr lang="zh-CN" altLang="en-US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2365" y="1219041"/>
            <a:ext cx="6858000" cy="672465"/>
          </a:xfrm>
        </p:spPr>
        <p:txBody>
          <a:bodyPr>
            <a:normAutofit fontScale="90000"/>
          </a:bodyPr>
          <a:p>
            <a:r>
              <a:rPr lang="en-US" altLang="zh-CN"/>
              <a:t>ThreadLocal</a:t>
            </a:r>
            <a:r>
              <a:rPr lang="zh-CN" altLang="en-US"/>
              <a:t>单例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09800"/>
            <a:ext cx="7634605" cy="708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429000"/>
            <a:ext cx="7863840" cy="2714625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10666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单例模式的优点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362200"/>
            <a:ext cx="7086600" cy="284226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单例模式的缺点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438400"/>
            <a:ext cx="6599555" cy="198882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单例模式重点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37260" y="2590800"/>
            <a:ext cx="7269480" cy="3660140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原型模式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90600" y="2524760"/>
            <a:ext cx="6513830" cy="2994025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原型模式适用场景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590800"/>
            <a:ext cx="7371080" cy="33451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单一职责原则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438400"/>
            <a:ext cx="7117715" cy="3586480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深克隆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438400"/>
            <a:ext cx="2667000" cy="150876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深克隆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3400" y="2362200"/>
            <a:ext cx="7421880" cy="23545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724400"/>
            <a:ext cx="5875020" cy="1234440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深克隆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362200"/>
            <a:ext cx="7581900" cy="34156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2438400"/>
            <a:ext cx="4396740" cy="4800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200" y="4191000"/>
            <a:ext cx="1615440" cy="2971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1752600"/>
            <a:ext cx="2804160" cy="6248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191000" y="1676400"/>
            <a:ext cx="457962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和单例模式相冲突了，单例模式不能克隆，因为只有一个对象</a:t>
            </a:r>
            <a:endParaRPr lang="zh-CN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深克隆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438400"/>
            <a:ext cx="5372100" cy="35509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28800" y="5943600"/>
            <a:ext cx="60833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深克隆会克隆对象的属性等信息</a:t>
            </a:r>
            <a:endParaRPr lang="zh-CN" altLang="en-US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浅克隆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362200"/>
            <a:ext cx="5471160" cy="259842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137920" y="570103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浅克隆只会克隆对象的引用</a:t>
            </a:r>
            <a:endParaRPr lang="zh-CN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克隆测试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209800"/>
            <a:ext cx="6936105" cy="3577590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原型模式缺点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057400"/>
            <a:ext cx="6063615" cy="2545080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建造者模式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8555" y="2057400"/>
            <a:ext cx="7018655" cy="3757295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建造者模式适用场景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3005" y="2209800"/>
            <a:ext cx="6817995" cy="2819400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建造者模式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209800"/>
            <a:ext cx="4754880" cy="414718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单一职责原则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667000"/>
            <a:ext cx="7650480" cy="480060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建造者模式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362200"/>
            <a:ext cx="7155180" cy="3997960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建造者模式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362200"/>
            <a:ext cx="5143500" cy="3215640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建造者模式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4860" y="2438400"/>
            <a:ext cx="7292340" cy="3696335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建造者模式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362200"/>
            <a:ext cx="4137660" cy="34671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0" y="2514600"/>
            <a:ext cx="3233420" cy="289560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建造者模式优点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17245" y="2438400"/>
            <a:ext cx="7509510" cy="1729740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建造者模式的缺点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133600"/>
            <a:ext cx="6604635" cy="1760220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建造者模式和工厂模式的区别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133600"/>
            <a:ext cx="6972300" cy="3928745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代理模式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133600"/>
            <a:ext cx="7592060" cy="332930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代理模式适用场景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133600"/>
            <a:ext cx="3101340" cy="1836420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代理模式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09800"/>
            <a:ext cx="3124200" cy="8991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3962400"/>
            <a:ext cx="8008620" cy="120396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接口隔离原则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438400"/>
            <a:ext cx="7802880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710" y="5105400"/>
            <a:ext cx="7688580" cy="1082040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代理模式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286000"/>
            <a:ext cx="7635240" cy="3091815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静态代理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209800"/>
            <a:ext cx="4427220" cy="9220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352800"/>
            <a:ext cx="3627120" cy="14401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3276600"/>
            <a:ext cx="5204460" cy="125730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静态代理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000" y="2057400"/>
            <a:ext cx="4777740" cy="29902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4800600"/>
            <a:ext cx="6332220" cy="14782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15000" y="2743200"/>
            <a:ext cx="18376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硬编码</a:t>
            </a:r>
            <a:endParaRPr lang="zh-CN" altLang="en-US"/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en-US" altLang="zh-CN"/>
              <a:t>jdk</a:t>
            </a:r>
            <a:r>
              <a:rPr lang="zh-CN" altLang="en-US"/>
              <a:t>动态代理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2362200"/>
            <a:ext cx="7315200" cy="13563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419600"/>
            <a:ext cx="7368540" cy="134874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905000" y="58674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需要实现一个接口</a:t>
            </a:r>
            <a:endParaRPr lang="zh-CN" altLang="en-US"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jdk</a:t>
            </a:r>
            <a:r>
              <a:rPr lang="zh-CN" altLang="en-US">
                <a:sym typeface="+mn-ea"/>
              </a:rPr>
              <a:t>动态代理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38200" y="2133600"/>
            <a:ext cx="7390130" cy="3180080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jdk</a:t>
            </a:r>
            <a:r>
              <a:rPr lang="zh-CN" altLang="en-US">
                <a:sym typeface="+mn-ea"/>
              </a:rPr>
              <a:t>动态代理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91080"/>
            <a:ext cx="6355080" cy="1950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800600"/>
            <a:ext cx="6065520" cy="1280160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en-US" altLang="zh-CN"/>
              <a:t>cglib</a:t>
            </a:r>
            <a:r>
              <a:rPr lang="zh-CN" altLang="en-US"/>
              <a:t>动态代理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362200"/>
            <a:ext cx="4038600" cy="1242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62400"/>
            <a:ext cx="5684520" cy="2186940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cglib</a:t>
            </a:r>
            <a:r>
              <a:rPr lang="zh-CN" altLang="en-US">
                <a:sym typeface="+mn-ea"/>
              </a:rPr>
              <a:t>动态代理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209800"/>
            <a:ext cx="7629525" cy="3215640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en-US" altLang="zh-CN">
                <a:sym typeface="+mn-ea"/>
              </a:rPr>
              <a:t>cglib</a:t>
            </a:r>
            <a:r>
              <a:rPr lang="zh-CN" altLang="en-US">
                <a:sym typeface="+mn-ea"/>
              </a:rPr>
              <a:t>动态代理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7700" y="2286000"/>
            <a:ext cx="7353300" cy="1958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4495800"/>
            <a:ext cx="7962900" cy="16383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00600" y="2362200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不需要实现接口</a:t>
            </a:r>
            <a:endParaRPr lang="zh-CN" altLang="en-US"/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动态代理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362200"/>
            <a:ext cx="5661660" cy="861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3657600"/>
            <a:ext cx="6572885" cy="193548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174115" y="604710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把代理类输入到文件中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440656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接口隔离原则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52460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0600" y="2590800"/>
            <a:ext cx="4450080" cy="2034540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en-US" altLang="zh-CN"/>
              <a:t>cglib</a:t>
            </a:r>
            <a:r>
              <a:rPr lang="zh-CN" altLang="en-US"/>
              <a:t>和</a:t>
            </a:r>
            <a:r>
              <a:rPr lang="en-US" altLang="zh-CN"/>
              <a:t>jdk</a:t>
            </a:r>
            <a:r>
              <a:rPr lang="zh-CN" altLang="en-US"/>
              <a:t>动态代理的区别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1981200"/>
            <a:ext cx="6012180" cy="28422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5217795"/>
            <a:ext cx="5737860" cy="388620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代理模式的优点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1905000"/>
            <a:ext cx="7059295" cy="3992880"/>
          </a:xfrm>
          <a:prstGeom prst="rect">
            <a:avLst/>
          </a:prstGeom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代理模式的缺点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2590" y="2362200"/>
            <a:ext cx="8338820" cy="3040380"/>
          </a:xfrm>
          <a:prstGeom prst="rect">
            <a:avLst/>
          </a:prstGeom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en-US" altLang="zh-CN"/>
              <a:t>spring</a:t>
            </a:r>
            <a:r>
              <a:rPr lang="zh-CN" altLang="en-US"/>
              <a:t>中的代理选择原则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36650" y="2286000"/>
            <a:ext cx="7023100" cy="3543300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代理区别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2438400"/>
            <a:ext cx="8290560" cy="21793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710295" y="737235"/>
            <a:ext cx="3048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门面模式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62000" y="2362200"/>
            <a:ext cx="7368540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/>
              <a:t>门面模式适用场景</a:t>
            </a:r>
            <a:r>
              <a:rPr lang="en-US" altLang="zh-CN"/>
              <a:t> 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" y="2291080"/>
            <a:ext cx="7347585" cy="2446020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门面模式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00" y="2209800"/>
            <a:ext cx="4686300" cy="3810000"/>
          </a:xfrm>
          <a:prstGeom prst="rect">
            <a:avLst/>
          </a:prstGeom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门面模式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62000" y="2286000"/>
            <a:ext cx="4160520" cy="2263140"/>
          </a:xfrm>
          <a:prstGeom prst="rect">
            <a:avLst/>
          </a:prstGeom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19200" y="914241"/>
            <a:ext cx="6858000" cy="672465"/>
          </a:xfrm>
        </p:spPr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门面模式</a:t>
            </a:r>
            <a:endParaRPr lang="en-US" altLang="zh-CN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290921"/>
            <a:ext cx="6858000" cy="2275999"/>
          </a:xfrm>
        </p:spPr>
        <p:txBody>
          <a:bodyPr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/>
              <a:t>1 </a:t>
            </a:r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" y="2286000"/>
            <a:ext cx="5113020" cy="273558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6888,&quot;width&quot;:20220}"/>
</p:tagLst>
</file>

<file path=ppt/tags/tag10.xml><?xml version="1.0" encoding="utf-8"?>
<p:tagLst xmlns:p="http://schemas.openxmlformats.org/presentationml/2006/main">
  <p:tag name="COMMONDATA" val="eyJoZGlkIjoiODFlZGE4MGI2NmJkMTA2MDhiN2M0ZTQ3ZTBjOGZkODMifQ=="/>
  <p:tag name="KSO_WPP_MARK_KEY" val="559ae9ec-c18d-4d5a-bd29-ef064b34365b"/>
</p:tagLst>
</file>

<file path=ppt/tags/tag2.xml><?xml version="1.0" encoding="utf-8"?>
<p:tagLst xmlns:p="http://schemas.openxmlformats.org/presentationml/2006/main">
  <p:tag name="KSO_WM_UNIT_PLACING_PICTURE_USER_VIEWPORT" val="{&quot;height&quot;:8904,&quot;width&quot;:12180}"/>
</p:tagLst>
</file>

<file path=ppt/tags/tag3.xml><?xml version="1.0" encoding="utf-8"?>
<p:tagLst xmlns:p="http://schemas.openxmlformats.org/presentationml/2006/main">
  <p:tag name="KSO_WM_UNIT_PLACING_PICTURE_USER_VIEWPORT" val="{&quot;height&quot;:5904,&quot;width&quot;:16356}"/>
</p:tagLst>
</file>

<file path=ppt/tags/tag4.xml><?xml version="1.0" encoding="utf-8"?>
<p:tagLst xmlns:p="http://schemas.openxmlformats.org/presentationml/2006/main">
  <p:tag name="KSO_WM_UNIT_PLACING_PICTURE_USER_VIEWPORT" val="{&quot;height&quot;:4980,&quot;width&quot;:20364}"/>
</p:tagLst>
</file>

<file path=ppt/tags/tag5.xml><?xml version="1.0" encoding="utf-8"?>
<p:tagLst xmlns:p="http://schemas.openxmlformats.org/presentationml/2006/main">
  <p:tag name="KSO_WM_UNIT_PLACING_PICTURE_USER_VIEWPORT" val="{&quot;height&quot;:5028,&quot;width&quot;:21396}"/>
</p:tagLst>
</file>

<file path=ppt/tags/tag6.xml><?xml version="1.0" encoding="utf-8"?>
<p:tagLst xmlns:p="http://schemas.openxmlformats.org/presentationml/2006/main">
  <p:tag name="KSO_WM_UNIT_PLACING_PICTURE_USER_VIEWPORT" val="{&quot;height&quot;:5628,&quot;width&quot;:21804}"/>
</p:tagLst>
</file>

<file path=ppt/tags/tag7.xml><?xml version="1.0" encoding="utf-8"?>
<p:tagLst xmlns:p="http://schemas.openxmlformats.org/presentationml/2006/main">
  <p:tag name="KSO_WM_UNIT_PLACING_PICTURE_USER_VIEWPORT" val="{&quot;height&quot;:6744,&quot;width&quot;:21576}"/>
</p:tagLst>
</file>

<file path=ppt/tags/tag8.xml><?xml version="1.0" encoding="utf-8"?>
<p:tagLst xmlns:p="http://schemas.openxmlformats.org/presentationml/2006/main">
  <p:tag name="KSO_WM_UNIT_PLACING_PICTURE_USER_VIEWPORT" val="{&quot;height&quot;:7692,&quot;width&quot;:20820}"/>
</p:tagLst>
</file>

<file path=ppt/tags/tag9.xml><?xml version="1.0" encoding="utf-8"?>
<p:tagLst xmlns:p="http://schemas.openxmlformats.org/presentationml/2006/main">
  <p:tag name="KSO_WM_UNIT_PLACING_PICTURE_USER_VIEWPORT" val="{&quot;height&quot;:8388,&quot;width&quot;:21996}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3266</Words>
  <Application>WPS 演示</Application>
  <PresentationFormat>On-screen Show (4:3)</PresentationFormat>
  <Paragraphs>1369</Paragraphs>
  <Slides>331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331</vt:i4>
      </vt:variant>
    </vt:vector>
  </HeadingPairs>
  <TitlesOfParts>
    <vt:vector size="338" baseType="lpstr">
      <vt:lpstr>Arial</vt:lpstr>
      <vt:lpstr>宋体</vt:lpstr>
      <vt:lpstr>Wingdings</vt:lpstr>
      <vt:lpstr>Calibri</vt:lpstr>
      <vt:lpstr>微软雅黑</vt:lpstr>
      <vt:lpstr>Arial Unicode MS</vt:lpstr>
      <vt:lpstr>Office Theme</vt:lpstr>
      <vt:lpstr>开闭原则</vt:lpstr>
      <vt:lpstr>开闭原则</vt:lpstr>
      <vt:lpstr>依赖倒置原则</vt:lpstr>
      <vt:lpstr>依赖倒置原则</vt:lpstr>
      <vt:lpstr>依赖倒置原则</vt:lpstr>
      <vt:lpstr>单一职责原则</vt:lpstr>
      <vt:lpstr>单一职责原则</vt:lpstr>
      <vt:lpstr>接口隔离原则</vt:lpstr>
      <vt:lpstr>接口隔离原则</vt:lpstr>
      <vt:lpstr>迪米特法则</vt:lpstr>
      <vt:lpstr>里氏替换原则</vt:lpstr>
      <vt:lpstr>里氏替换原则</vt:lpstr>
      <vt:lpstr>里氏替换原则</vt:lpstr>
      <vt:lpstr>组合复用原则</vt:lpstr>
      <vt:lpstr>spring中的设计模式</vt:lpstr>
      <vt:lpstr>简单工厂模式</vt:lpstr>
      <vt:lpstr>简单工厂模式1</vt:lpstr>
      <vt:lpstr>简单工厂模式2</vt:lpstr>
      <vt:lpstr>简单工厂模式3</vt:lpstr>
      <vt:lpstr>简单工厂模式的使用场景</vt:lpstr>
      <vt:lpstr>简单工厂的优点</vt:lpstr>
      <vt:lpstr>简单工厂的缺点</vt:lpstr>
      <vt:lpstr>工厂方法模式</vt:lpstr>
      <vt:lpstr>工厂方法模式</vt:lpstr>
      <vt:lpstr>工厂方法适用场景</vt:lpstr>
      <vt:lpstr>工厂方法优点</vt:lpstr>
      <vt:lpstr>工厂方法缺点</vt:lpstr>
      <vt:lpstr>抽象工厂模式</vt:lpstr>
      <vt:lpstr>抽象工厂模式1</vt:lpstr>
      <vt:lpstr>抽象工厂模式2</vt:lpstr>
      <vt:lpstr>抽象工厂模式3</vt:lpstr>
      <vt:lpstr>抽象工厂模式4</vt:lpstr>
      <vt:lpstr>抽象工厂模式缺点</vt:lpstr>
      <vt:lpstr>抽象工厂优点</vt:lpstr>
      <vt:lpstr>抽象工厂的应用场景</vt:lpstr>
      <vt:lpstr>单例模式</vt:lpstr>
      <vt:lpstr>单例模式适用场景</vt:lpstr>
      <vt:lpstr>单例模式常见写法</vt:lpstr>
      <vt:lpstr>饿汉式单例1</vt:lpstr>
      <vt:lpstr>饿汉式单例2</vt:lpstr>
      <vt:lpstr>懒汉式单例1</vt:lpstr>
      <vt:lpstr>懒汉式单例2</vt:lpstr>
      <vt:lpstr>懒汉式单例3</vt:lpstr>
      <vt:lpstr>懒汉式单例4</vt:lpstr>
      <vt:lpstr>懒汉式单例5</vt:lpstr>
      <vt:lpstr>懒汉式单例6</vt:lpstr>
      <vt:lpstr>懒汉式单例7</vt:lpstr>
      <vt:lpstr>注册式单例</vt:lpstr>
      <vt:lpstr>注册式单例</vt:lpstr>
      <vt:lpstr>容器式单例</vt:lpstr>
      <vt:lpstr>序列化破坏单例</vt:lpstr>
      <vt:lpstr>序列化破坏单例</vt:lpstr>
      <vt:lpstr>序列化破坏单例解决方法</vt:lpstr>
      <vt:lpstr>ThreadLocal单例</vt:lpstr>
      <vt:lpstr>单例模式的优点</vt:lpstr>
      <vt:lpstr>单例模式的缺点</vt:lpstr>
      <vt:lpstr>单例模式重点</vt:lpstr>
      <vt:lpstr>原型模式</vt:lpstr>
      <vt:lpstr>原型模式适用场景</vt:lpstr>
      <vt:lpstr>深克隆</vt:lpstr>
      <vt:lpstr>深克隆</vt:lpstr>
      <vt:lpstr>深克隆</vt:lpstr>
      <vt:lpstr>深克隆</vt:lpstr>
      <vt:lpstr>浅克隆</vt:lpstr>
      <vt:lpstr>克隆测试 </vt:lpstr>
      <vt:lpstr>原型模式缺点</vt:lpstr>
      <vt:lpstr>建造者模式</vt:lpstr>
      <vt:lpstr>建造者模式适用场景</vt:lpstr>
      <vt:lpstr>建造者模式</vt:lpstr>
      <vt:lpstr>建造者模式</vt:lpstr>
      <vt:lpstr>建造者模式</vt:lpstr>
      <vt:lpstr>建造者模式</vt:lpstr>
      <vt:lpstr>建造者模式</vt:lpstr>
      <vt:lpstr>建造者模式优点</vt:lpstr>
      <vt:lpstr>建造者模式的缺点</vt:lpstr>
      <vt:lpstr>建造者模式和工厂模式的区别</vt:lpstr>
      <vt:lpstr>代理模式</vt:lpstr>
      <vt:lpstr>代理模式适用场景</vt:lpstr>
      <vt:lpstr>代理模式</vt:lpstr>
      <vt:lpstr>代理模式</vt:lpstr>
      <vt:lpstr>静态代理</vt:lpstr>
      <vt:lpstr>静态代理</vt:lpstr>
      <vt:lpstr>jdk动态代理</vt:lpstr>
      <vt:lpstr>jdk动态代理</vt:lpstr>
      <vt:lpstr>jdk动态代理</vt:lpstr>
      <vt:lpstr>cglib动态代理</vt:lpstr>
      <vt:lpstr>cglib动态代理</vt:lpstr>
      <vt:lpstr>cglib动态代理</vt:lpstr>
      <vt:lpstr>动态代理</vt:lpstr>
      <vt:lpstr>cglib和jdk动态代理的区别</vt:lpstr>
      <vt:lpstr>代理模式的优点</vt:lpstr>
      <vt:lpstr>代理模式的缺点</vt:lpstr>
      <vt:lpstr>spring中的代理选择原则</vt:lpstr>
      <vt:lpstr>代理区别</vt:lpstr>
      <vt:lpstr>门面模式</vt:lpstr>
      <vt:lpstr>门面模式适用场景 </vt:lpstr>
      <vt:lpstr>门面模式</vt:lpstr>
      <vt:lpstr>门面模式</vt:lpstr>
      <vt:lpstr>门面模式</vt:lpstr>
      <vt:lpstr>门面模式</vt:lpstr>
      <vt:lpstr>门面模式</vt:lpstr>
      <vt:lpstr>门面模式</vt:lpstr>
      <vt:lpstr>门面模式的优点</vt:lpstr>
      <vt:lpstr>门面模式和代理模式的区别</vt:lpstr>
      <vt:lpstr>门面模式缺点</vt:lpstr>
      <vt:lpstr>装饰器模式</vt:lpstr>
      <vt:lpstr>适用场景</vt:lpstr>
      <vt:lpstr>装饰器模式1-1</vt:lpstr>
      <vt:lpstr>装饰器模式1-2</vt:lpstr>
      <vt:lpstr>装饰器模式1-3</vt:lpstr>
      <vt:lpstr>装饰器模式1-4</vt:lpstr>
      <vt:lpstr>装饰器模式2-1</vt:lpstr>
      <vt:lpstr>装饰器模式2-2</vt:lpstr>
      <vt:lpstr>装饰器模式2-3</vt:lpstr>
      <vt:lpstr>装饰器模式2-4</vt:lpstr>
      <vt:lpstr>装饰器模式2-5</vt:lpstr>
      <vt:lpstr>装饰器模式3-1</vt:lpstr>
      <vt:lpstr>装饰器模式3-2</vt:lpstr>
      <vt:lpstr>装饰器模式3-3</vt:lpstr>
      <vt:lpstr>装饰器模式和代理模式对比</vt:lpstr>
      <vt:lpstr>装饰器模式的优点</vt:lpstr>
      <vt:lpstr>装饰器模式的缺点</vt:lpstr>
      <vt:lpstr>享元模式</vt:lpstr>
      <vt:lpstr>适用场景</vt:lpstr>
      <vt:lpstr>享元模式1-1</vt:lpstr>
      <vt:lpstr>享元模式1-2</vt:lpstr>
      <vt:lpstr>享元模式2-1</vt:lpstr>
      <vt:lpstr>PowerPoint 演示文稿</vt:lpstr>
      <vt:lpstr>享元模式2-3</vt:lpstr>
      <vt:lpstr>享元模式优点</vt:lpstr>
      <vt:lpstr>享元模式缺点</vt:lpstr>
      <vt:lpstr>组合模式</vt:lpstr>
      <vt:lpstr>适用场景</vt:lpstr>
      <vt:lpstr>组合模式-透明模式1-1</vt:lpstr>
      <vt:lpstr>组合模式-透明模式1-2</vt:lpstr>
      <vt:lpstr>组合模式-透明模式1-3</vt:lpstr>
      <vt:lpstr>组合模式-透明模式1-4</vt:lpstr>
      <vt:lpstr>组合模式-透明模式1-5</vt:lpstr>
      <vt:lpstr>组合模式-安全模式2-1</vt:lpstr>
      <vt:lpstr>组合模式-安全模式2-2</vt:lpstr>
      <vt:lpstr>组合模式-安全模式2-3</vt:lpstr>
      <vt:lpstr>组合模式-安全模式2-4</vt:lpstr>
      <vt:lpstr>组合模式-安全模式2-5</vt:lpstr>
      <vt:lpstr>组合模式的优点</vt:lpstr>
      <vt:lpstr>组合模式的缺点</vt:lpstr>
      <vt:lpstr>适配器模式</vt:lpstr>
      <vt:lpstr>适用场景</vt:lpstr>
      <vt:lpstr>适配器模式1-1</vt:lpstr>
      <vt:lpstr>适配器模式1-2</vt:lpstr>
      <vt:lpstr>适配器模式1-3</vt:lpstr>
      <vt:lpstr>适配器模式2-1</vt:lpstr>
      <vt:lpstr>适配器模式2-2</vt:lpstr>
      <vt:lpstr>适配器模式3-1</vt:lpstr>
      <vt:lpstr>适配器模式3-2</vt:lpstr>
      <vt:lpstr>适配器模式3-3</vt:lpstr>
      <vt:lpstr>适配器模式的优点</vt:lpstr>
      <vt:lpstr>适配器模式缺点</vt:lpstr>
      <vt:lpstr>桥接模式</vt:lpstr>
      <vt:lpstr>适用场景</vt:lpstr>
      <vt:lpstr>桥接模式</vt:lpstr>
      <vt:lpstr>桥接模式1-1</vt:lpstr>
      <vt:lpstr>桥接模式1-2</vt:lpstr>
      <vt:lpstr>桥接模式1-3</vt:lpstr>
      <vt:lpstr>桥接模式1-4</vt:lpstr>
      <vt:lpstr>优点</vt:lpstr>
      <vt:lpstr>缺点</vt:lpstr>
      <vt:lpstr>委派模式</vt:lpstr>
      <vt:lpstr>适用场景</vt:lpstr>
      <vt:lpstr>委派模式1-1</vt:lpstr>
      <vt:lpstr>委派模式1-2</vt:lpstr>
      <vt:lpstr>委派模式1-3</vt:lpstr>
      <vt:lpstr>委派模式1-4</vt:lpstr>
      <vt:lpstr>优缺点</vt:lpstr>
      <vt:lpstr>委派模式和代理模式区别</vt:lpstr>
      <vt:lpstr>模板方法模式</vt:lpstr>
      <vt:lpstr>适用场景</vt:lpstr>
      <vt:lpstr>模板方法模式1-1</vt:lpstr>
      <vt:lpstr>模板方法模式1-2</vt:lpstr>
      <vt:lpstr>模板方法模式1-3</vt:lpstr>
      <vt:lpstr>模板方法模式1-4</vt:lpstr>
      <vt:lpstr>模板方法模式1-5</vt:lpstr>
      <vt:lpstr>模板方法模式1-6</vt:lpstr>
      <vt:lpstr>优点</vt:lpstr>
      <vt:lpstr>缺点</vt:lpstr>
      <vt:lpstr>策略模式</vt:lpstr>
      <vt:lpstr>适用场景</vt:lpstr>
      <vt:lpstr>策略模式1-1</vt:lpstr>
      <vt:lpstr>策略模式1-2</vt:lpstr>
      <vt:lpstr>策略模式1-3</vt:lpstr>
      <vt:lpstr>策略模式1-4</vt:lpstr>
      <vt:lpstr>策略模式1-5</vt:lpstr>
      <vt:lpstr>策略模式1-6</vt:lpstr>
      <vt:lpstr>策略模式1-7</vt:lpstr>
      <vt:lpstr>策略模式1-8</vt:lpstr>
      <vt:lpstr>策略模式2-1</vt:lpstr>
      <vt:lpstr>策略模式2-2</vt:lpstr>
      <vt:lpstr>策略模式2-3</vt:lpstr>
      <vt:lpstr>策略模式2-4</vt:lpstr>
      <vt:lpstr>策略模式2-5</vt:lpstr>
      <vt:lpstr>策略模式2-6</vt:lpstr>
      <vt:lpstr>策略模式2-7</vt:lpstr>
      <vt:lpstr>策略模式2-8</vt:lpstr>
      <vt:lpstr>策略模式2-9</vt:lpstr>
      <vt:lpstr>策略模式2-10</vt:lpstr>
      <vt:lpstr>策略模式2-11</vt:lpstr>
      <vt:lpstr>策略模式优点</vt:lpstr>
      <vt:lpstr>策略模式缺点</vt:lpstr>
      <vt:lpstr>责任链模式</vt:lpstr>
      <vt:lpstr>适用场景</vt:lpstr>
      <vt:lpstr>责任链模式1-1</vt:lpstr>
      <vt:lpstr>责任链模式1-2</vt:lpstr>
      <vt:lpstr>责任链模式1-3</vt:lpstr>
      <vt:lpstr>责任链模式1-4</vt:lpstr>
      <vt:lpstr>责任链模式1-5</vt:lpstr>
      <vt:lpstr>责任链模式1-6</vt:lpstr>
      <vt:lpstr>责任链模式1-7</vt:lpstr>
      <vt:lpstr>责任链模式1-8</vt:lpstr>
      <vt:lpstr>优点</vt:lpstr>
      <vt:lpstr>缺点</vt:lpstr>
      <vt:lpstr>迭代器模式</vt:lpstr>
      <vt:lpstr>适用场景</vt:lpstr>
      <vt:lpstr>迭代器模式1-1</vt:lpstr>
      <vt:lpstr>迭代器模式1-2</vt:lpstr>
      <vt:lpstr>迭代器模式1-3</vt:lpstr>
      <vt:lpstr>迭代器模式1-4</vt:lpstr>
      <vt:lpstr>迭代器模式1-5</vt:lpstr>
      <vt:lpstr>迭代器模式1-6</vt:lpstr>
      <vt:lpstr>迭代器模式1-7</vt:lpstr>
      <vt:lpstr>优点</vt:lpstr>
      <vt:lpstr>缺点</vt:lpstr>
      <vt:lpstr>命令模式</vt:lpstr>
      <vt:lpstr>使用场景</vt:lpstr>
      <vt:lpstr>命令模式1-1</vt:lpstr>
      <vt:lpstr>命令模式1-2</vt:lpstr>
      <vt:lpstr>命令模式1-3</vt:lpstr>
      <vt:lpstr>命令模式1-4</vt:lpstr>
      <vt:lpstr>命令模式1-5</vt:lpstr>
      <vt:lpstr>命令模式1-6</vt:lpstr>
      <vt:lpstr>命令模式1-7</vt:lpstr>
      <vt:lpstr>缺点</vt:lpstr>
      <vt:lpstr>优点</vt:lpstr>
      <vt:lpstr>备忘录模式</vt:lpstr>
      <vt:lpstr>适用场景</vt:lpstr>
      <vt:lpstr>备忘录模式1-1</vt:lpstr>
      <vt:lpstr>备忘录模式1-2</vt:lpstr>
      <vt:lpstr>备忘录模式1-3</vt:lpstr>
      <vt:lpstr>备忘录模式1-4</vt:lpstr>
      <vt:lpstr>备忘录模式1-5</vt:lpstr>
      <vt:lpstr>备忘录模式1-6</vt:lpstr>
      <vt:lpstr>备忘录模式1-7</vt:lpstr>
      <vt:lpstr>备忘录模式1-8</vt:lpstr>
      <vt:lpstr>优点</vt:lpstr>
      <vt:lpstr>缺点</vt:lpstr>
      <vt:lpstr>状态模式</vt:lpstr>
      <vt:lpstr>适用场景</vt:lpstr>
      <vt:lpstr>状态模式1-1</vt:lpstr>
      <vt:lpstr>状态模式1-2</vt:lpstr>
      <vt:lpstr>状态模式1-3</vt:lpstr>
      <vt:lpstr>状态模式1-4</vt:lpstr>
      <vt:lpstr>状态模式1-5</vt:lpstr>
      <vt:lpstr>优点</vt:lpstr>
      <vt:lpstr>缺点</vt:lpstr>
      <vt:lpstr>中介者模式</vt:lpstr>
      <vt:lpstr>适用场景</vt:lpstr>
      <vt:lpstr>中介者模式1-1</vt:lpstr>
      <vt:lpstr>中介者模式1-2</vt:lpstr>
      <vt:lpstr>中介者模式1-3</vt:lpstr>
      <vt:lpstr>优点</vt:lpstr>
      <vt:lpstr>缺点</vt:lpstr>
      <vt:lpstr>解释器模式</vt:lpstr>
      <vt:lpstr>适用场景</vt:lpstr>
      <vt:lpstr>解释器模式1-1</vt:lpstr>
      <vt:lpstr>解释器模式1-2</vt:lpstr>
      <vt:lpstr>解释器模式1-3</vt:lpstr>
      <vt:lpstr>解释器模式1-4</vt:lpstr>
      <vt:lpstr>解释器模式1-5</vt:lpstr>
      <vt:lpstr>解释器模式1-6</vt:lpstr>
      <vt:lpstr>解释器模式1-7</vt:lpstr>
      <vt:lpstr>解释器模式1-8</vt:lpstr>
      <vt:lpstr>解释器模式1-9</vt:lpstr>
      <vt:lpstr>解释器模式1-10</vt:lpstr>
      <vt:lpstr>优点</vt:lpstr>
      <vt:lpstr>缺点</vt:lpstr>
      <vt:lpstr>解释器模式2-1</vt:lpstr>
      <vt:lpstr>解释器模式2-2</vt:lpstr>
      <vt:lpstr>解释器模式2-3</vt:lpstr>
      <vt:lpstr>解释器模式2-4</vt:lpstr>
      <vt:lpstr>解释器模式2-5</vt:lpstr>
      <vt:lpstr>解释器模式2-6</vt:lpstr>
      <vt:lpstr>访问者模式</vt:lpstr>
      <vt:lpstr>访问者模式适用场景</vt:lpstr>
      <vt:lpstr>访问者模式1-1</vt:lpstr>
      <vt:lpstr>访问者模式1-2</vt:lpstr>
      <vt:lpstr>访问者模式1-3</vt:lpstr>
      <vt:lpstr>访问者模式1-4</vt:lpstr>
      <vt:lpstr>访问者模式1-5</vt:lpstr>
      <vt:lpstr>访问者模式1-6</vt:lpstr>
      <vt:lpstr>访问者模式1-7</vt:lpstr>
      <vt:lpstr>访问者模式1-8</vt:lpstr>
      <vt:lpstr>优点</vt:lpstr>
      <vt:lpstr>缺点</vt:lpstr>
      <vt:lpstr>观察者模式</vt:lpstr>
      <vt:lpstr>适用场景</vt:lpstr>
      <vt:lpstr>观察者模式1-1</vt:lpstr>
      <vt:lpstr>观察者模式1-2</vt:lpstr>
      <vt:lpstr>观察者模式1-3</vt:lpstr>
      <vt:lpstr>观察者模式1-4</vt:lpstr>
      <vt:lpstr>观察者模式2-1</vt:lpstr>
      <vt:lpstr>观察者模式2-2</vt:lpstr>
      <vt:lpstr>优点</vt:lpstr>
      <vt:lpstr>缺点</vt:lpstr>
      <vt:lpstr>七大原则</vt:lpstr>
      <vt:lpstr>七大原则</vt:lpstr>
      <vt:lpstr>创建型设计模式使用频率</vt:lpstr>
      <vt:lpstr>结构型设计模式使用频率</vt:lpstr>
      <vt:lpstr>行为型模式使用频率</vt:lpstr>
      <vt:lpstr>创建型设计模式归纳</vt:lpstr>
      <vt:lpstr>结构性设计模式归纳</vt:lpstr>
      <vt:lpstr>行为型设计模式归纳</vt:lpstr>
      <vt:lpstr>设计模式混用</vt:lpstr>
      <vt:lpstr>模式区别1-1</vt:lpstr>
      <vt:lpstr>模式区别1-2</vt:lpstr>
      <vt:lpstr>模式区别1-3</vt:lpstr>
      <vt:lpstr>模式区别1-4</vt:lpstr>
      <vt:lpstr>模式区别1-5</vt:lpstr>
      <vt:lpstr>模式区别1-6</vt:lpstr>
      <vt:lpstr>模式区别1-7</vt:lpstr>
      <vt:lpstr>模式区别1-8</vt:lpstr>
      <vt:lpstr>模式区别1-9</vt:lpstr>
      <vt:lpstr>模式区别1-10</vt:lpstr>
      <vt:lpstr>1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一眼万年</cp:lastModifiedBy>
  <cp:revision>640</cp:revision>
  <dcterms:created xsi:type="dcterms:W3CDTF">2006-08-16T00:00:00Z</dcterms:created>
  <dcterms:modified xsi:type="dcterms:W3CDTF">2023-07-04T12:17:52Z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307A906E5DBB4DC8A38E7995D1C2E8C4</vt:lpwstr>
  </property>
  <property fmtid="{D5CDD505-2E9C-101B-9397-08002B2CF9AE}" pid="3" name="KSOProductBuildVer">
    <vt:lpwstr>2052-11.1.0.12763</vt:lpwstr>
  </property>
</Properties>
</file>